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5F847-5CE2-46BC-80D7-5779C2926BAB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14C14-B9D8-4DD6-9863-2D53754994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910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F2672F-66E5-5F7B-15EE-6A3B49984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D75F84E-70C7-D3A1-886E-AD1864A12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E6E640-984F-8211-7637-8538020B6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84-B08A-4685-B831-989CFE7F4F79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C420E6-B7BF-CB4A-08D7-AAE1A7E72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A75013-A67A-874E-D591-59EA4F3C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EE6-5D48-432E-8ADA-7D9048B471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7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E2E28-7051-2F39-2618-FB2291DD7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54AAF7-4DE8-7436-4AD2-FF5119661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504E07-44F0-EB8C-0F28-212FCC3AF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84-B08A-4685-B831-989CFE7F4F79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9BAF12-6C8A-55D6-523C-AD8FFC877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01CA17-5D73-064A-EEDD-DB9CD675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EE6-5D48-432E-8ADA-7D9048B471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251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0F4CD64-94F8-31B4-A398-2E8D3EB780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C099933-6729-9171-B77E-D6A986779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832200-E721-2F25-2B31-5887AF9A3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84-B08A-4685-B831-989CFE7F4F79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B069E1-8B05-62F8-5298-28361420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B8694A-D842-5289-1CE2-3E68EBC5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EE6-5D48-432E-8ADA-7D9048B471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07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205480-6977-834B-5723-8198D65CC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2DA125-0283-1336-5F99-D5991A14E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FC247A-B459-2CE7-98C0-FB238014D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84-B08A-4685-B831-989CFE7F4F79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83AED7-64C2-4079-3C95-7BCF7B550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5D2A50-88A6-F65D-2452-1825AED9B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EE6-5D48-432E-8ADA-7D9048B471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075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2295C2-B851-97CD-23DE-3E3E046A4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FDC584-8564-15CC-79DC-9E7E632C6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9CF470-7DF5-9B79-2693-4345F78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84-B08A-4685-B831-989CFE7F4F79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9F996B-DDDF-FCF1-8AEC-4CFF22A6D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731FBB-9A33-5F54-CECA-975A52D1C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EE6-5D48-432E-8ADA-7D9048B471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60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BA492F-4978-6677-4781-D111B3F1B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79C2DE-F23C-F483-2997-A46E92F2D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A7D6C63-9A8D-D63A-1B99-48AEADF08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E96DF6A-91A8-86CF-CDF5-8C7EFA6A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84-B08A-4685-B831-989CFE7F4F79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0BD2BC6-DD5E-45DD-6D90-B75413E6F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B65CA5-D7AB-5F7E-9710-9CE9109F2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EE6-5D48-432E-8ADA-7D9048B471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56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4A8515-7041-3215-4D2B-A28E3FAC0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2DAF49-2C89-8D14-7C6D-8A3EB4199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295F06B-8353-5227-E8F2-1E9EFB174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74DA029-8A37-B47A-A7E8-D6625696E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E95DC06-6707-BC12-5E0A-DC8A06CEF8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37B277B-B6AE-D19A-4A0B-476ED6397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84-B08A-4685-B831-989CFE7F4F79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10E3528-69EC-91A3-2AB4-F79998B47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E5AAE8C-15A5-6FFE-FADB-61E04B7D9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EE6-5D48-432E-8ADA-7D9048B471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3982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74CD1B-BEE6-8E7F-0592-303C2CBD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B3E2B4A-EF04-EDB0-4F75-664A87D3F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84-B08A-4685-B831-989CFE7F4F79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D19FC12-1F12-4F75-67D6-DBCB4BAC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C7F086B-E581-EF39-947E-CE044E9FB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EE6-5D48-432E-8ADA-7D9048B471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371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80E3136-99D9-BCC4-F126-03BBA645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84-B08A-4685-B831-989CFE7F4F79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04B1C78-207D-8120-39A3-81E50C8F6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5FF104B-FC6D-AB6A-59B9-BC01AD3D8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EE6-5D48-432E-8ADA-7D9048B471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919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D4962E-E6B0-884B-0EC6-58F059F0F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B789AC-6C89-D298-AB03-FE1736A71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AD22488-5DED-518E-CBF9-4E4BB956F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31E0C41-0015-F730-E071-EAE01A626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84-B08A-4685-B831-989CFE7F4F79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3E6572E-6D4A-33CB-35D4-5547711F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BF20206-963F-01B4-AA39-002036626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EE6-5D48-432E-8ADA-7D9048B471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51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33863C-5CF1-AE7E-2623-348AEA82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44D840F-B81F-BE87-A130-AA228184D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478E94-3474-A26B-7957-E19B12649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D7A740-2657-8682-5809-DACC6B09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84-B08A-4685-B831-989CFE7F4F79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0AE7D6-C928-4EA2-5FBD-544C12BB5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EAD9ED-457D-9DE2-12AC-C62BFDBE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EE6-5D48-432E-8ADA-7D9048B471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852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C5C584D-D785-C5DD-2219-DB93F954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7D9C22-4C1B-2AC0-CC7D-759910667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EA9EC0-DD75-C6B3-5839-7DAE21CFF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1BC84-B08A-4685-B831-989CFE7F4F79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4687D4-453D-3ACA-B1C9-052398876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BA7287-B273-30AF-B7EF-CFA12BC89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0DEE6-5D48-432E-8ADA-7D9048B471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03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528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83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196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EA6B1-B6CE-9495-C03D-4233D8B45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848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408EF7-DED4-A680-3EB1-9EDCC823C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211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D3C1E6-C7A0-2F8D-C076-C2EEB944D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562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B12636-E927-B4AC-44EF-D6555B791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61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A345E8-B905-8577-09CF-71276464B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1432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Francesco Megna</dc:creator>
  <cp:lastModifiedBy>Francesco Megna</cp:lastModifiedBy>
  <cp:revision>1</cp:revision>
  <dcterms:created xsi:type="dcterms:W3CDTF">2024-10-08T14:44:40Z</dcterms:created>
  <dcterms:modified xsi:type="dcterms:W3CDTF">2024-10-08T14:45:19Z</dcterms:modified>
</cp:coreProperties>
</file>