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8803600" cy="51206400"/>
  <p:notesSz cx="6715125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30213" indent="26988"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60425" indent="53975"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90638" indent="80963"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720850" indent="107950"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555" userDrawn="1">
          <p15:clr>
            <a:srgbClr val="A4A3A4"/>
          </p15:clr>
        </p15:guide>
        <p15:guide id="2" orient="horz" pos="31415">
          <p15:clr>
            <a:srgbClr val="A4A3A4"/>
          </p15:clr>
        </p15:guide>
        <p15:guide id="3" orient="horz" pos="3382" userDrawn="1">
          <p15:clr>
            <a:srgbClr val="A4A3A4"/>
          </p15:clr>
        </p15:guide>
        <p15:guide id="4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1E7F5"/>
    <a:srgbClr val="EB8A15"/>
    <a:srgbClr val="E85D18"/>
    <a:srgbClr val="3FADFF"/>
    <a:srgbClr val="2C78B6"/>
    <a:srgbClr val="1E517C"/>
    <a:srgbClr val="002164"/>
    <a:srgbClr val="003399"/>
    <a:srgbClr val="E5164A"/>
    <a:srgbClr val="B21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4660"/>
  </p:normalViewPr>
  <p:slideViewPr>
    <p:cSldViewPr snapToGrid="0" showGuides="1">
      <p:cViewPr varScale="1">
        <p:scale>
          <a:sx n="15" d="100"/>
          <a:sy n="15" d="100"/>
        </p:scale>
        <p:origin x="3906" y="234"/>
      </p:cViewPr>
      <p:guideLst>
        <p:guide orient="horz" pos="7555"/>
        <p:guide orient="horz" pos="31415"/>
        <p:guide orient="horz" pos="3382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9735F46-4BC7-BB5B-9B8E-942AEB8B95F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870BC3B-8D20-69F2-711C-91C18870678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ACCE587-3DDB-4BAA-AAC4-2A0DB25D30B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84425" y="692150"/>
            <a:ext cx="194786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640B13C-7283-896F-F5BB-BAC6AFC9B2E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E3BDEFC-22F5-5A79-553E-91329D97A0B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619527C-40BD-5C18-DA72-74E2B22495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B73192C-9B9B-42EA-82B7-53A77CCE820F}" type="slidenum">
              <a:rPr lang="en-US" altLang="en-US"/>
              <a:pPr>
                <a:defRPr/>
              </a:pPr>
              <a:t>‹N›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302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86042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29063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7208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151355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6pPr>
    <a:lvl7pPr marL="2581626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7pPr>
    <a:lvl8pPr marL="3011896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8pPr>
    <a:lvl9pPr marL="3442167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>
            <a:extLst>
              <a:ext uri="{FF2B5EF4-FFF2-40B4-BE49-F238E27FC236}">
                <a16:creationId xmlns:a16="http://schemas.microsoft.com/office/drawing/2014/main" id="{0FEA4585-1CAC-6025-C382-17F8888700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E1CB04-A202-46CB-81AC-58106AD5566A}" type="slidenum">
              <a:rPr lang="en-US" altLang="en-US" sz="1200" smtClean="0"/>
              <a:pPr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257C2BE1-1AE9-DC68-ECBC-8967648EEE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02822C7-6628-3B59-AA5A-46A843B625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z="1129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953" y="15908149"/>
            <a:ext cx="24481698" cy="1097425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0089" y="29016282"/>
            <a:ext cx="20163426" cy="13087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585296" indent="0" algn="ctr">
              <a:buNone/>
              <a:defRPr/>
            </a:lvl2pPr>
            <a:lvl3pPr marL="1170592" indent="0" algn="ctr">
              <a:buNone/>
              <a:defRPr/>
            </a:lvl3pPr>
            <a:lvl4pPr marL="1755889" indent="0" algn="ctr">
              <a:buNone/>
              <a:defRPr/>
            </a:lvl4pPr>
            <a:lvl5pPr marL="2341187" indent="0" algn="ctr">
              <a:buNone/>
              <a:defRPr/>
            </a:lvl5pPr>
            <a:lvl6pPr marL="2926483" indent="0" algn="ctr">
              <a:buNone/>
              <a:defRPr/>
            </a:lvl6pPr>
            <a:lvl7pPr marL="3511779" indent="0" algn="ctr">
              <a:buNone/>
              <a:defRPr/>
            </a:lvl7pPr>
            <a:lvl8pPr marL="4097075" indent="0" algn="ctr">
              <a:buNone/>
              <a:defRPr/>
            </a:lvl8pPr>
            <a:lvl9pPr marL="468237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36852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0634" y="11947484"/>
            <a:ext cx="25922333" cy="337943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5589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83744" y="2050333"/>
            <a:ext cx="6479223" cy="4369152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0633" y="2050333"/>
            <a:ext cx="19268928" cy="436915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713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634" y="11947484"/>
            <a:ext cx="25922333" cy="33794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9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260" y="32904691"/>
            <a:ext cx="24483513" cy="10170377"/>
          </a:xfrm>
          <a:prstGeom prst="rect">
            <a:avLst/>
          </a:prstGeom>
        </p:spPr>
        <p:txBody>
          <a:bodyPr anchor="t"/>
          <a:lstStyle>
            <a:lvl1pPr algn="l">
              <a:defRPr sz="512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5260" y="21702374"/>
            <a:ext cx="24483513" cy="112023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60"/>
            </a:lvl1pPr>
            <a:lvl2pPr marL="585296" indent="0">
              <a:buNone/>
              <a:defRPr sz="2304"/>
            </a:lvl2pPr>
            <a:lvl3pPr marL="1170592" indent="0">
              <a:buNone/>
              <a:defRPr sz="2048"/>
            </a:lvl3pPr>
            <a:lvl4pPr marL="1755889" indent="0">
              <a:buNone/>
              <a:defRPr sz="1792"/>
            </a:lvl4pPr>
            <a:lvl5pPr marL="2341187" indent="0">
              <a:buNone/>
              <a:defRPr sz="1792"/>
            </a:lvl5pPr>
            <a:lvl6pPr marL="2926483" indent="0">
              <a:buNone/>
              <a:defRPr sz="1792"/>
            </a:lvl6pPr>
            <a:lvl7pPr marL="3511779" indent="0">
              <a:buNone/>
              <a:defRPr sz="1792"/>
            </a:lvl7pPr>
            <a:lvl8pPr marL="4097075" indent="0">
              <a:buNone/>
              <a:defRPr sz="1792"/>
            </a:lvl8pPr>
            <a:lvl9pPr marL="4682371" indent="0">
              <a:buNone/>
              <a:defRPr sz="17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736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0636" y="11947484"/>
            <a:ext cx="12873168" cy="33794372"/>
          </a:xfrm>
          <a:prstGeom prst="rect">
            <a:avLst/>
          </a:prstGeom>
        </p:spPr>
        <p:txBody>
          <a:bodyPr/>
          <a:lstStyle>
            <a:lvl1pPr>
              <a:defRPr sz="3584"/>
            </a:lvl1pPr>
            <a:lvl2pPr>
              <a:defRPr sz="3072"/>
            </a:lvl2pPr>
            <a:lvl3pPr>
              <a:defRPr sz="2560"/>
            </a:lvl3pPr>
            <a:lvl4pPr>
              <a:defRPr sz="2304"/>
            </a:lvl4pPr>
            <a:lvl5pPr>
              <a:defRPr sz="2304"/>
            </a:lvl5pPr>
            <a:lvl6pPr>
              <a:defRPr sz="2304"/>
            </a:lvl6pPr>
            <a:lvl7pPr>
              <a:defRPr sz="2304"/>
            </a:lvl7pPr>
            <a:lvl8pPr>
              <a:defRPr sz="2304"/>
            </a:lvl8pPr>
            <a:lvl9pPr>
              <a:defRPr sz="23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87984" y="11947484"/>
            <a:ext cx="12874982" cy="33794372"/>
          </a:xfrm>
          <a:prstGeom prst="rect">
            <a:avLst/>
          </a:prstGeom>
        </p:spPr>
        <p:txBody>
          <a:bodyPr/>
          <a:lstStyle>
            <a:lvl1pPr>
              <a:defRPr sz="3584"/>
            </a:lvl1pPr>
            <a:lvl2pPr>
              <a:defRPr sz="3072"/>
            </a:lvl2pPr>
            <a:lvl3pPr>
              <a:defRPr sz="2560"/>
            </a:lvl3pPr>
            <a:lvl4pPr>
              <a:defRPr sz="2304"/>
            </a:lvl4pPr>
            <a:lvl5pPr>
              <a:defRPr sz="2304"/>
            </a:lvl5pPr>
            <a:lvl6pPr>
              <a:defRPr sz="2304"/>
            </a:lvl6pPr>
            <a:lvl7pPr>
              <a:defRPr sz="2304"/>
            </a:lvl7pPr>
            <a:lvl8pPr>
              <a:defRPr sz="2304"/>
            </a:lvl8pPr>
            <a:lvl9pPr>
              <a:defRPr sz="23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1777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636" y="11461997"/>
            <a:ext cx="12726201" cy="477808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72" b="1"/>
            </a:lvl1pPr>
            <a:lvl2pPr marL="585296" indent="0">
              <a:buNone/>
              <a:defRPr sz="2560" b="1"/>
            </a:lvl2pPr>
            <a:lvl3pPr marL="1170592" indent="0">
              <a:buNone/>
              <a:defRPr sz="2304" b="1"/>
            </a:lvl3pPr>
            <a:lvl4pPr marL="1755889" indent="0">
              <a:buNone/>
              <a:defRPr sz="2048" b="1"/>
            </a:lvl4pPr>
            <a:lvl5pPr marL="2341187" indent="0">
              <a:buNone/>
              <a:defRPr sz="2048" b="1"/>
            </a:lvl5pPr>
            <a:lvl6pPr marL="2926483" indent="0">
              <a:buNone/>
              <a:defRPr sz="2048" b="1"/>
            </a:lvl6pPr>
            <a:lvl7pPr marL="3511779" indent="0">
              <a:buNone/>
              <a:defRPr sz="2048" b="1"/>
            </a:lvl7pPr>
            <a:lvl8pPr marL="4097075" indent="0">
              <a:buNone/>
              <a:defRPr sz="2048" b="1"/>
            </a:lvl8pPr>
            <a:lvl9pPr marL="4682371" indent="0">
              <a:buNone/>
              <a:defRPr sz="204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0636" y="16240088"/>
            <a:ext cx="12726201" cy="29501769"/>
          </a:xfrm>
          <a:prstGeom prst="rect">
            <a:avLst/>
          </a:prstGeom>
        </p:spPr>
        <p:txBody>
          <a:bodyPr/>
          <a:lstStyle>
            <a:lvl1pPr>
              <a:defRPr sz="3072"/>
            </a:lvl1pPr>
            <a:lvl2pPr>
              <a:defRPr sz="2560"/>
            </a:lvl2pPr>
            <a:lvl3pPr>
              <a:defRPr sz="2304"/>
            </a:lvl3pPr>
            <a:lvl4pPr>
              <a:defRPr sz="2048"/>
            </a:lvl4pPr>
            <a:lvl5pPr>
              <a:defRPr sz="2048"/>
            </a:lvl5pPr>
            <a:lvl6pPr>
              <a:defRPr sz="2048"/>
            </a:lvl6pPr>
            <a:lvl7pPr>
              <a:defRPr sz="2048"/>
            </a:lvl7pPr>
            <a:lvl8pPr>
              <a:defRPr sz="2048"/>
            </a:lvl8pPr>
            <a:lvl9pPr>
              <a:defRPr sz="20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1321" y="11461997"/>
            <a:ext cx="12731645" cy="477808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72" b="1"/>
            </a:lvl1pPr>
            <a:lvl2pPr marL="585296" indent="0">
              <a:buNone/>
              <a:defRPr sz="2560" b="1"/>
            </a:lvl2pPr>
            <a:lvl3pPr marL="1170592" indent="0">
              <a:buNone/>
              <a:defRPr sz="2304" b="1"/>
            </a:lvl3pPr>
            <a:lvl4pPr marL="1755889" indent="0">
              <a:buNone/>
              <a:defRPr sz="2048" b="1"/>
            </a:lvl4pPr>
            <a:lvl5pPr marL="2341187" indent="0">
              <a:buNone/>
              <a:defRPr sz="2048" b="1"/>
            </a:lvl5pPr>
            <a:lvl6pPr marL="2926483" indent="0">
              <a:buNone/>
              <a:defRPr sz="2048" b="1"/>
            </a:lvl6pPr>
            <a:lvl7pPr marL="3511779" indent="0">
              <a:buNone/>
              <a:defRPr sz="2048" b="1"/>
            </a:lvl7pPr>
            <a:lvl8pPr marL="4097075" indent="0">
              <a:buNone/>
              <a:defRPr sz="2048" b="1"/>
            </a:lvl8pPr>
            <a:lvl9pPr marL="4682371" indent="0">
              <a:buNone/>
              <a:defRPr sz="204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1321" y="16240088"/>
            <a:ext cx="12731645" cy="29501769"/>
          </a:xfrm>
          <a:prstGeom prst="rect">
            <a:avLst/>
          </a:prstGeom>
        </p:spPr>
        <p:txBody>
          <a:bodyPr/>
          <a:lstStyle>
            <a:lvl1pPr>
              <a:defRPr sz="3072"/>
            </a:lvl1pPr>
            <a:lvl2pPr>
              <a:defRPr sz="2560"/>
            </a:lvl2pPr>
            <a:lvl3pPr>
              <a:defRPr sz="2304"/>
            </a:lvl3pPr>
            <a:lvl4pPr>
              <a:defRPr sz="2048"/>
            </a:lvl4pPr>
            <a:lvl5pPr>
              <a:defRPr sz="2048"/>
            </a:lvl5pPr>
            <a:lvl6pPr>
              <a:defRPr sz="2048"/>
            </a:lvl6pPr>
            <a:lvl7pPr>
              <a:defRPr sz="2048"/>
            </a:lvl7pPr>
            <a:lvl8pPr>
              <a:defRPr sz="2048"/>
            </a:lvl8pPr>
            <a:lvl9pPr>
              <a:defRPr sz="20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234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588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026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6" y="2039048"/>
            <a:ext cx="9476612" cy="8675529"/>
          </a:xfrm>
          <a:prstGeom prst="rect">
            <a:avLst/>
          </a:prstGeom>
        </p:spPr>
        <p:txBody>
          <a:bodyPr anchor="b"/>
          <a:lstStyle>
            <a:lvl1pPr algn="l">
              <a:defRPr sz="256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1984" y="2039046"/>
            <a:ext cx="16100985" cy="43702811"/>
          </a:xfrm>
          <a:prstGeom prst="rect">
            <a:avLst/>
          </a:prstGeom>
        </p:spPr>
        <p:txBody>
          <a:bodyPr/>
          <a:lstStyle>
            <a:lvl1pPr>
              <a:defRPr sz="4096"/>
            </a:lvl1pPr>
            <a:lvl2pPr>
              <a:defRPr sz="3584"/>
            </a:lvl2pPr>
            <a:lvl3pPr>
              <a:defRPr sz="3072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0636" y="10714572"/>
            <a:ext cx="9476612" cy="350272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92"/>
            </a:lvl1pPr>
            <a:lvl2pPr marL="585296" indent="0">
              <a:buNone/>
              <a:defRPr sz="1536"/>
            </a:lvl2pPr>
            <a:lvl3pPr marL="1170592" indent="0">
              <a:buNone/>
              <a:defRPr sz="1280"/>
            </a:lvl3pPr>
            <a:lvl4pPr marL="1755889" indent="0">
              <a:buNone/>
              <a:defRPr sz="1152"/>
            </a:lvl4pPr>
            <a:lvl5pPr marL="2341187" indent="0">
              <a:buNone/>
              <a:defRPr sz="1152"/>
            </a:lvl5pPr>
            <a:lvl6pPr marL="2926483" indent="0">
              <a:buNone/>
              <a:defRPr sz="1152"/>
            </a:lvl6pPr>
            <a:lvl7pPr marL="3511779" indent="0">
              <a:buNone/>
              <a:defRPr sz="1152"/>
            </a:lvl7pPr>
            <a:lvl8pPr marL="4097075" indent="0">
              <a:buNone/>
              <a:defRPr sz="1152"/>
            </a:lvl8pPr>
            <a:lvl9pPr marL="4682371" indent="0">
              <a:buNone/>
              <a:defRPr sz="115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977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6415" y="35844708"/>
            <a:ext cx="17282160" cy="4231636"/>
          </a:xfrm>
          <a:prstGeom prst="rect">
            <a:avLst/>
          </a:prstGeom>
        </p:spPr>
        <p:txBody>
          <a:bodyPr anchor="b"/>
          <a:lstStyle>
            <a:lvl1pPr algn="l">
              <a:defRPr sz="256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6415" y="4574864"/>
            <a:ext cx="17282160" cy="307233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96"/>
            </a:lvl1pPr>
            <a:lvl2pPr marL="585296" indent="0">
              <a:buNone/>
              <a:defRPr sz="3584"/>
            </a:lvl2pPr>
            <a:lvl3pPr marL="1170592" indent="0">
              <a:buNone/>
              <a:defRPr sz="3072"/>
            </a:lvl3pPr>
            <a:lvl4pPr marL="1755889" indent="0">
              <a:buNone/>
              <a:defRPr sz="2560"/>
            </a:lvl4pPr>
            <a:lvl5pPr marL="2341187" indent="0">
              <a:buNone/>
              <a:defRPr sz="2560"/>
            </a:lvl5pPr>
            <a:lvl6pPr marL="2926483" indent="0">
              <a:buNone/>
              <a:defRPr sz="2560"/>
            </a:lvl6pPr>
            <a:lvl7pPr marL="3511779" indent="0">
              <a:buNone/>
              <a:defRPr sz="2560"/>
            </a:lvl7pPr>
            <a:lvl8pPr marL="4097075" indent="0">
              <a:buNone/>
              <a:defRPr sz="2560"/>
            </a:lvl8pPr>
            <a:lvl9pPr marL="4682371" indent="0">
              <a:buNone/>
              <a:defRPr sz="256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6415" y="40076341"/>
            <a:ext cx="17282160" cy="60087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92"/>
            </a:lvl1pPr>
            <a:lvl2pPr marL="585296" indent="0">
              <a:buNone/>
              <a:defRPr sz="1536"/>
            </a:lvl2pPr>
            <a:lvl3pPr marL="1170592" indent="0">
              <a:buNone/>
              <a:defRPr sz="1280"/>
            </a:lvl3pPr>
            <a:lvl4pPr marL="1755889" indent="0">
              <a:buNone/>
              <a:defRPr sz="1152"/>
            </a:lvl4pPr>
            <a:lvl5pPr marL="2341187" indent="0">
              <a:buNone/>
              <a:defRPr sz="1152"/>
            </a:lvl5pPr>
            <a:lvl6pPr marL="2926483" indent="0">
              <a:buNone/>
              <a:defRPr sz="1152"/>
            </a:lvl6pPr>
            <a:lvl7pPr marL="3511779" indent="0">
              <a:buNone/>
              <a:defRPr sz="1152"/>
            </a:lvl7pPr>
            <a:lvl8pPr marL="4097075" indent="0">
              <a:buNone/>
              <a:defRPr sz="1152"/>
            </a:lvl8pPr>
            <a:lvl9pPr marL="4682371" indent="0">
              <a:buNone/>
              <a:defRPr sz="115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303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Arial" charset="0"/>
        </a:defRPr>
      </a:lvl2pPr>
      <a:lvl3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Arial" charset="0"/>
        </a:defRPr>
      </a:lvl3pPr>
      <a:lvl4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Arial" charset="0"/>
        </a:defRPr>
      </a:lvl4pPr>
      <a:lvl5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Arial" charset="0"/>
        </a:defRPr>
      </a:lvl5pPr>
      <a:lvl6pPr marL="585296" algn="ctr" defTabSz="4477112" rtl="0" fontAlgn="base">
        <a:spcBef>
          <a:spcPct val="0"/>
        </a:spcBef>
        <a:spcAft>
          <a:spcPct val="0"/>
        </a:spcAft>
        <a:defRPr sz="21508">
          <a:solidFill>
            <a:schemeClr val="tx2"/>
          </a:solidFill>
          <a:latin typeface="Arial" charset="0"/>
        </a:defRPr>
      </a:lvl6pPr>
      <a:lvl7pPr marL="1170592" algn="ctr" defTabSz="4477112" rtl="0" fontAlgn="base">
        <a:spcBef>
          <a:spcPct val="0"/>
        </a:spcBef>
        <a:spcAft>
          <a:spcPct val="0"/>
        </a:spcAft>
        <a:defRPr sz="21508">
          <a:solidFill>
            <a:schemeClr val="tx2"/>
          </a:solidFill>
          <a:latin typeface="Arial" charset="0"/>
        </a:defRPr>
      </a:lvl7pPr>
      <a:lvl8pPr marL="1755889" algn="ctr" defTabSz="4477112" rtl="0" fontAlgn="base">
        <a:spcBef>
          <a:spcPct val="0"/>
        </a:spcBef>
        <a:spcAft>
          <a:spcPct val="0"/>
        </a:spcAft>
        <a:defRPr sz="21508">
          <a:solidFill>
            <a:schemeClr val="tx2"/>
          </a:solidFill>
          <a:latin typeface="Arial" charset="0"/>
        </a:defRPr>
      </a:lvl8pPr>
      <a:lvl9pPr marL="2341187" algn="ctr" defTabSz="4477112" rtl="0" fontAlgn="base">
        <a:spcBef>
          <a:spcPct val="0"/>
        </a:spcBef>
        <a:spcAft>
          <a:spcPct val="0"/>
        </a:spcAft>
        <a:defRPr sz="21508">
          <a:solidFill>
            <a:schemeClr val="tx2"/>
          </a:solidFill>
          <a:latin typeface="Arial" charset="0"/>
        </a:defRPr>
      </a:lvl9pPr>
    </p:titleStyle>
    <p:bodyStyle>
      <a:lvl1pPr marL="1676400" indent="-1676400" algn="l" defTabSz="4475163" rtl="0" eaLnBrk="0" fontAlgn="base" hangingPunct="0">
        <a:spcBef>
          <a:spcPct val="20000"/>
        </a:spcBef>
        <a:spcAft>
          <a:spcPct val="0"/>
        </a:spcAft>
        <a:buChar char="•"/>
        <a:defRPr sz="15600">
          <a:solidFill>
            <a:schemeClr val="tx1"/>
          </a:solidFill>
          <a:latin typeface="+mn-lt"/>
          <a:ea typeface="+mn-ea"/>
          <a:cs typeface="+mn-cs"/>
        </a:defRPr>
      </a:lvl1pPr>
      <a:lvl2pPr marL="3635375" indent="-1397000" algn="l" defTabSz="4475163" rtl="0" eaLnBrk="0" fontAlgn="base" hangingPunct="0">
        <a:spcBef>
          <a:spcPct val="20000"/>
        </a:spcBef>
        <a:spcAft>
          <a:spcPct val="0"/>
        </a:spcAft>
        <a:buChar char="–"/>
        <a:defRPr sz="13600">
          <a:solidFill>
            <a:schemeClr val="tx1"/>
          </a:solidFill>
          <a:latin typeface="+mn-lt"/>
        </a:defRPr>
      </a:lvl2pPr>
      <a:lvl3pPr marL="5592763" indent="-1117600" algn="l" defTabSz="4475163" rtl="0" eaLnBrk="0" fontAlgn="base" hangingPunct="0">
        <a:spcBef>
          <a:spcPct val="20000"/>
        </a:spcBef>
        <a:spcAft>
          <a:spcPct val="0"/>
        </a:spcAft>
        <a:buChar char="•"/>
        <a:defRPr sz="11600">
          <a:solidFill>
            <a:schemeClr val="tx1"/>
          </a:solidFill>
          <a:latin typeface="+mn-lt"/>
        </a:defRPr>
      </a:lvl3pPr>
      <a:lvl4pPr marL="7829550" indent="-1117600" algn="l" defTabSz="4475163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10069513" indent="-1117600" algn="l" defTabSz="4475163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657273" indent="-1117754" algn="l" defTabSz="4477112" rtl="0" fontAlgn="base">
        <a:spcBef>
          <a:spcPct val="20000"/>
        </a:spcBef>
        <a:spcAft>
          <a:spcPct val="0"/>
        </a:spcAft>
        <a:buChar char="»"/>
        <a:defRPr sz="9730">
          <a:solidFill>
            <a:schemeClr val="tx1"/>
          </a:solidFill>
          <a:latin typeface="+mn-lt"/>
        </a:defRPr>
      </a:lvl6pPr>
      <a:lvl7pPr marL="11242569" indent="-1117754" algn="l" defTabSz="4477112" rtl="0" fontAlgn="base">
        <a:spcBef>
          <a:spcPct val="20000"/>
        </a:spcBef>
        <a:spcAft>
          <a:spcPct val="0"/>
        </a:spcAft>
        <a:buChar char="»"/>
        <a:defRPr sz="9730">
          <a:solidFill>
            <a:schemeClr val="tx1"/>
          </a:solidFill>
          <a:latin typeface="+mn-lt"/>
        </a:defRPr>
      </a:lvl7pPr>
      <a:lvl8pPr marL="11827867" indent="-1117754" algn="l" defTabSz="4477112" rtl="0" fontAlgn="base">
        <a:spcBef>
          <a:spcPct val="20000"/>
        </a:spcBef>
        <a:spcAft>
          <a:spcPct val="0"/>
        </a:spcAft>
        <a:buChar char="»"/>
        <a:defRPr sz="9730">
          <a:solidFill>
            <a:schemeClr val="tx1"/>
          </a:solidFill>
          <a:latin typeface="+mn-lt"/>
        </a:defRPr>
      </a:lvl8pPr>
      <a:lvl9pPr marL="12413163" indent="-1117754" algn="l" defTabSz="4477112" rtl="0" fontAlgn="base">
        <a:spcBef>
          <a:spcPct val="20000"/>
        </a:spcBef>
        <a:spcAft>
          <a:spcPct val="0"/>
        </a:spcAft>
        <a:buChar char="»"/>
        <a:defRPr sz="973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1pPr>
      <a:lvl2pPr marL="585296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2pPr>
      <a:lvl3pPr marL="1170592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3pPr>
      <a:lvl4pPr marL="1755889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4pPr>
      <a:lvl5pPr marL="2341187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5pPr>
      <a:lvl6pPr marL="2926483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6pPr>
      <a:lvl7pPr marL="3511779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7pPr>
      <a:lvl8pPr marL="4097075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8pPr>
      <a:lvl9pPr marL="4682371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4000">
              <a:srgbClr val="FFFFFF"/>
            </a:gs>
            <a:gs pos="100000">
              <a:schemeClr val="bg1"/>
            </a:gs>
            <a:gs pos="81000">
              <a:srgbClr val="C1E7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0">
            <a:extLst>
              <a:ext uri="{FF2B5EF4-FFF2-40B4-BE49-F238E27FC236}">
                <a16:creationId xmlns:a16="http://schemas.microsoft.com/office/drawing/2014/main" id="{3F69A413-D4BE-6E61-A8F7-1164EF873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79625" y="14312900"/>
            <a:ext cx="13041313" cy="36377563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76200">
            <a:solidFill>
              <a:srgbClr val="FFC0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8834">
              <a:cs typeface="+mn-cs"/>
            </a:endParaRPr>
          </a:p>
        </p:txBody>
      </p:sp>
      <p:sp>
        <p:nvSpPr>
          <p:cNvPr id="2051" name="AutoShape 4">
            <a:extLst>
              <a:ext uri="{FF2B5EF4-FFF2-40B4-BE49-F238E27FC236}">
                <a16:creationId xmlns:a16="http://schemas.microsoft.com/office/drawing/2014/main" id="{940BAC95-78DC-37F6-A7BD-0FCCE8E0B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75" y="14273213"/>
            <a:ext cx="13042900" cy="3637915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76200">
            <a:solidFill>
              <a:srgbClr val="FFC0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8834">
              <a:cs typeface="+mn-cs"/>
            </a:endParaRPr>
          </a:p>
        </p:txBody>
      </p:sp>
      <p:sp>
        <p:nvSpPr>
          <p:cNvPr id="2052" name="Text Box 9">
            <a:extLst>
              <a:ext uri="{FF2B5EF4-FFF2-40B4-BE49-F238E27FC236}">
                <a16:creationId xmlns:a16="http://schemas.microsoft.com/office/drawing/2014/main" id="{7DD3FAE7-5A6E-E6B0-DB5F-027E83584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16605250"/>
            <a:ext cx="11653838" cy="8711912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defRPr/>
            </a:pPr>
            <a:r>
              <a:rPr lang="en-US" sz="2800" dirty="0">
                <a:solidFill>
                  <a:srgbClr val="FF0000"/>
                </a:solidFill>
                <a:cs typeface="+mn-cs"/>
              </a:rPr>
              <a:t>Arial 28 </a:t>
            </a:r>
            <a:r>
              <a:rPr lang="en-US" sz="2800" dirty="0" err="1">
                <a:solidFill>
                  <a:srgbClr val="FF0000"/>
                </a:solidFill>
                <a:cs typeface="+mn-cs"/>
              </a:rPr>
              <a:t>pt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 </a:t>
            </a:r>
          </a:p>
          <a:p>
            <a:pPr algn="just"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>
              <a:defRPr/>
            </a:pPr>
            <a:endParaRPr lang="en-US" sz="2800" dirty="0">
              <a:latin typeface="+mj-lt"/>
              <a:cs typeface="+mn-cs"/>
            </a:endParaRPr>
          </a:p>
          <a:p>
            <a:pPr algn="just"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>
              <a:defRPr/>
            </a:pPr>
            <a:endParaRPr lang="en-US" sz="2800" dirty="0">
              <a:latin typeface="+mj-lt"/>
              <a:cs typeface="+mn-cs"/>
            </a:endParaRPr>
          </a:p>
          <a:p>
            <a:pPr algn="just"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>
              <a:defRPr/>
            </a:pPr>
            <a:endParaRPr lang="en-US" sz="2800" dirty="0">
              <a:latin typeface="+mj-lt"/>
              <a:cs typeface="+mn-cs"/>
            </a:endParaRPr>
          </a:p>
          <a:p>
            <a:pPr algn="just">
              <a:defRPr/>
            </a:pPr>
            <a:r>
              <a:rPr lang="en-US" altLang="en-US" sz="280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</a:t>
            </a:r>
            <a:endParaRPr lang="en-US" sz="2800" dirty="0">
              <a:cs typeface="+mn-cs"/>
            </a:endParaRPr>
          </a:p>
        </p:txBody>
      </p:sp>
      <p:sp>
        <p:nvSpPr>
          <p:cNvPr id="2053" name="Text Box 10">
            <a:extLst>
              <a:ext uri="{FF2B5EF4-FFF2-40B4-BE49-F238E27FC236}">
                <a16:creationId xmlns:a16="http://schemas.microsoft.com/office/drawing/2014/main" id="{2CB42C09-F837-6302-11B1-7D8EE7F63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6687463"/>
            <a:ext cx="11561763" cy="1189037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7000" b="1" dirty="0">
                <a:cs typeface="+mn-cs"/>
              </a:rPr>
              <a:t>METHODS </a:t>
            </a:r>
            <a:r>
              <a:rPr lang="en-US" altLang="en-US" sz="5000" dirty="0">
                <a:solidFill>
                  <a:srgbClr val="FF0000"/>
                </a:solidFill>
              </a:rPr>
              <a:t>(arial bold 70 pt)</a:t>
            </a:r>
            <a:endParaRPr lang="en-US" altLang="en-US" sz="5000" b="1" dirty="0">
              <a:cs typeface="+mn-cs"/>
            </a:endParaRPr>
          </a:p>
        </p:txBody>
      </p:sp>
      <p:sp>
        <p:nvSpPr>
          <p:cNvPr id="2054" name="Text Box 11">
            <a:extLst>
              <a:ext uri="{FF2B5EF4-FFF2-40B4-BE49-F238E27FC236}">
                <a16:creationId xmlns:a16="http://schemas.microsoft.com/office/drawing/2014/main" id="{9A3775FC-7213-E684-7E7C-AF4EF527C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71763" y="35369500"/>
            <a:ext cx="11811000" cy="1171575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7000" b="1" dirty="0">
                <a:cs typeface="+mn-cs"/>
              </a:rPr>
              <a:t>CONCLUSIONS </a:t>
            </a:r>
            <a:r>
              <a:rPr lang="en-US" altLang="en-US" sz="5000" dirty="0">
                <a:solidFill>
                  <a:srgbClr val="FF0000"/>
                </a:solidFill>
                <a:cs typeface="+mn-cs"/>
              </a:rPr>
              <a:t>(arial bold 70 pt)</a:t>
            </a:r>
          </a:p>
        </p:txBody>
      </p:sp>
      <p:sp>
        <p:nvSpPr>
          <p:cNvPr id="2055" name="AutoShape 13">
            <a:extLst>
              <a:ext uri="{FF2B5EF4-FFF2-40B4-BE49-F238E27FC236}">
                <a16:creationId xmlns:a16="http://schemas.microsoft.com/office/drawing/2014/main" id="{0CEE1CEB-AF6D-3E0F-3CC0-D874A7CC8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75" y="7202488"/>
            <a:ext cx="26968450" cy="6846887"/>
          </a:xfrm>
          <a:prstGeom prst="roundRect">
            <a:avLst>
              <a:gd name="adj" fmla="val 10870"/>
            </a:avLst>
          </a:prstGeom>
          <a:solidFill>
            <a:schemeClr val="bg1"/>
          </a:solidFill>
          <a:ln w="76200">
            <a:solidFill>
              <a:srgbClr val="FFC000"/>
            </a:solidFill>
            <a:round/>
            <a:headEnd/>
            <a:tailEnd/>
          </a:ln>
          <a:effectLst/>
        </p:spPr>
        <p:txBody>
          <a:bodyPr wrap="none" lIns="93259" tIns="46629" rIns="93259" bIns="46629" anchor="ctr"/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8834">
              <a:solidFill>
                <a:schemeClr val="bg1"/>
              </a:solidFill>
              <a:cs typeface="+mn-cs"/>
            </a:endParaRPr>
          </a:p>
        </p:txBody>
      </p:sp>
      <p:sp>
        <p:nvSpPr>
          <p:cNvPr id="2056" name="Text Box 14">
            <a:extLst>
              <a:ext uri="{FF2B5EF4-FFF2-40B4-BE49-F238E27FC236}">
                <a16:creationId xmlns:a16="http://schemas.microsoft.com/office/drawing/2014/main" id="{53490960-58FD-B9FD-7B8D-E78FE5900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14363" y="7443788"/>
            <a:ext cx="30075188" cy="2940050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9500" b="1" dirty="0">
                <a:cs typeface="+mn-cs"/>
              </a:rPr>
              <a:t>Title</a:t>
            </a:r>
            <a:r>
              <a:rPr lang="en-US" altLang="en-US" sz="9500" dirty="0">
                <a:solidFill>
                  <a:srgbClr val="FF0000"/>
                </a:solidFill>
                <a:cs typeface="+mn-cs"/>
              </a:rPr>
              <a:t>(arial bold 95 pt)</a:t>
            </a:r>
          </a:p>
          <a:p>
            <a:pPr algn="ctr" eaLnBrk="1" hangingPunct="1">
              <a:defRPr/>
            </a:pPr>
            <a:r>
              <a:rPr lang="en-US" altLang="en-US" sz="5500" dirty="0">
                <a:cs typeface="+mn-cs"/>
              </a:rPr>
              <a:t>Authors and Co-Authors </a:t>
            </a:r>
            <a:r>
              <a:rPr lang="en-US" altLang="en-US" sz="5689" dirty="0">
                <a:solidFill>
                  <a:srgbClr val="FF0000"/>
                </a:solidFill>
                <a:cs typeface="+mn-cs"/>
              </a:rPr>
              <a:t>(arial bold 55 pt)</a:t>
            </a:r>
          </a:p>
          <a:p>
            <a:pPr algn="ctr" eaLnBrk="1" hangingPunct="1">
              <a:defRPr/>
            </a:pPr>
            <a:r>
              <a:rPr lang="en-US" altLang="en-US" sz="2800" i="1" dirty="0">
                <a:cs typeface="+mn-cs"/>
              </a:rPr>
              <a:t>University and other institutions </a:t>
            </a:r>
            <a:r>
              <a:rPr lang="en-US" altLang="en-US" sz="2800" dirty="0">
                <a:solidFill>
                  <a:srgbClr val="FF0000"/>
                </a:solidFill>
                <a:cs typeface="+mn-cs"/>
              </a:rPr>
              <a:t>(arial italic 28 pt)</a:t>
            </a:r>
          </a:p>
        </p:txBody>
      </p:sp>
      <p:sp>
        <p:nvSpPr>
          <p:cNvPr id="2058" name="Text Box 27">
            <a:extLst>
              <a:ext uri="{FF2B5EF4-FFF2-40B4-BE49-F238E27FC236}">
                <a16:creationId xmlns:a16="http://schemas.microsoft.com/office/drawing/2014/main" id="{6B1C649B-F4AB-D822-ABBD-603894590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9713" y="45861288"/>
            <a:ext cx="9994900" cy="709612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cs typeface="+mn-cs"/>
              </a:rPr>
              <a:t>Bibliography</a:t>
            </a:r>
            <a:r>
              <a:rPr lang="en-US" altLang="en-US" sz="4000" dirty="0">
                <a:cs typeface="+mn-cs"/>
              </a:rPr>
              <a:t> (</a:t>
            </a:r>
            <a:r>
              <a:rPr lang="en-US" altLang="en-US" sz="4000" dirty="0">
                <a:solidFill>
                  <a:srgbClr val="FF0000"/>
                </a:solidFill>
                <a:cs typeface="+mn-cs"/>
              </a:rPr>
              <a:t>arial 40 </a:t>
            </a:r>
            <a:r>
              <a:rPr lang="en-US" altLang="en-US" sz="4000" dirty="0" err="1">
                <a:solidFill>
                  <a:srgbClr val="FF0000"/>
                </a:solidFill>
                <a:cs typeface="+mn-cs"/>
              </a:rPr>
              <a:t>pt</a:t>
            </a:r>
            <a:r>
              <a:rPr lang="en-US" altLang="en-US" sz="4000" dirty="0">
                <a:solidFill>
                  <a:srgbClr val="FF0000"/>
                </a:solidFill>
                <a:cs typeface="+mn-cs"/>
              </a:rPr>
              <a:t>)</a:t>
            </a:r>
          </a:p>
        </p:txBody>
      </p:sp>
      <p:sp>
        <p:nvSpPr>
          <p:cNvPr id="2059" name="Text Box 36">
            <a:extLst>
              <a:ext uri="{FF2B5EF4-FFF2-40B4-BE49-F238E27FC236}">
                <a16:creationId xmlns:a16="http://schemas.microsoft.com/office/drawing/2014/main" id="{EAA1C91B-BB35-2E7C-5E5C-95FA63D18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7830463"/>
            <a:ext cx="11696700" cy="20939125"/>
          </a:xfrm>
          <a:prstGeom prst="rect">
            <a:avLst/>
          </a:prstGeom>
          <a:noFill/>
          <a:ln>
            <a:noFill/>
          </a:ln>
          <a:effectLst/>
        </p:spPr>
        <p:txBody>
          <a:bodyPr lIns="62388" tIns="31193" rIns="62388" bIns="31193">
            <a:spAutoFit/>
          </a:bodyPr>
          <a:lstStyle>
            <a:lvl1pPr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solidFill>
                  <a:srgbClr val="FF0000"/>
                </a:solidFill>
                <a:latin typeface="+mj-lt"/>
                <a:cs typeface="+mn-cs"/>
              </a:rPr>
              <a:t>Arial 28 </a:t>
            </a:r>
            <a:r>
              <a:rPr lang="en-US" altLang="en-US" sz="2800" dirty="0" err="1">
                <a:solidFill>
                  <a:srgbClr val="FF0000"/>
                </a:solidFill>
                <a:latin typeface="+mj-lt"/>
                <a:cs typeface="+mn-cs"/>
              </a:rPr>
              <a:t>pt</a:t>
            </a:r>
            <a:r>
              <a:rPr lang="en-US" altLang="en-US" sz="2800" dirty="0">
                <a:solidFill>
                  <a:srgbClr val="FF0000"/>
                </a:solidFill>
                <a:latin typeface="+mj-lt"/>
                <a:cs typeface="+mn-cs"/>
              </a:rPr>
              <a:t> </a:t>
            </a:r>
            <a:r>
              <a:rPr lang="en-US" altLang="en-US" sz="2800" dirty="0">
                <a:latin typeface="+mj-lt"/>
                <a:cs typeface="+mn-cs"/>
              </a:rPr>
              <a:t>Xxx </a:t>
            </a:r>
            <a:r>
              <a:rPr lang="en-US" altLang="en-US" sz="2800" dirty="0" err="1">
                <a:latin typeface="+mj-lt"/>
                <a:cs typeface="+mn-cs"/>
              </a:rPr>
              <a:t>xxxxxxxx</a:t>
            </a:r>
            <a:r>
              <a:rPr lang="en-US" altLang="en-US" sz="2800" dirty="0">
                <a:latin typeface="+mj-lt"/>
                <a:cs typeface="+mn-cs"/>
              </a:rPr>
              <a:t> </a:t>
            </a:r>
            <a:r>
              <a:rPr lang="en-US" altLang="en-US" sz="2800" dirty="0" err="1">
                <a:latin typeface="+mj-lt"/>
                <a:cs typeface="+mn-cs"/>
              </a:rPr>
              <a:t>xxxxxxxxxxxxxxxxxxxxxxxxxx</a:t>
            </a:r>
            <a:r>
              <a:rPr lang="en-US" altLang="en-US" sz="2800" dirty="0">
                <a:latin typeface="+mj-lt"/>
                <a:cs typeface="+mn-cs"/>
              </a:rPr>
              <a:t> </a:t>
            </a:r>
            <a:r>
              <a:rPr lang="en-US" altLang="en-US" sz="2800" dirty="0" err="1">
                <a:latin typeface="+mj-lt"/>
                <a:cs typeface="+mn-cs"/>
              </a:rPr>
              <a:t>xxxxxxxxxxxxxxxxxxxxx</a:t>
            </a:r>
            <a:r>
              <a:rPr lang="en-US" altLang="en-US" sz="2800" dirty="0">
                <a:latin typeface="+mj-lt"/>
                <a:cs typeface="+mn-cs"/>
              </a:rPr>
              <a:t> 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>
              <a:lnSpc>
                <a:spcPct val="95000"/>
              </a:lnSpc>
              <a:defRPr/>
            </a:pPr>
            <a:endParaRPr lang="en-U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sr-Latn-R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endParaRPr lang="sr-Latn-RS" altLang="en-US" sz="2800" b="1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sr-Latn-R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endParaRPr lang="sr-Latn-RS" altLang="en-US" sz="2800" b="1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sr-Latn-R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endParaRPr lang="sr-Latn-RS" altLang="en-US" sz="2800" b="1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>
              <a:lnSpc>
                <a:spcPct val="95000"/>
              </a:lnSpc>
              <a:defRPr/>
            </a:pPr>
            <a:endParaRPr lang="en-U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sr-Latn-R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endParaRPr lang="sr-Latn-RS" altLang="en-US" sz="2800" dirty="0">
              <a:latin typeface="+mj-lt"/>
              <a:cs typeface="+mn-cs"/>
            </a:endParaRPr>
          </a:p>
        </p:txBody>
      </p:sp>
      <p:sp>
        <p:nvSpPr>
          <p:cNvPr id="2060" name="Text Box 38">
            <a:extLst>
              <a:ext uri="{FF2B5EF4-FFF2-40B4-BE49-F238E27FC236}">
                <a16:creationId xmlns:a16="http://schemas.microsoft.com/office/drawing/2014/main" id="{7CBB3EF4-386B-0968-F460-B2AB784EF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55900" y="46429613"/>
            <a:ext cx="11726863" cy="4083050"/>
          </a:xfrm>
          <a:prstGeom prst="rect">
            <a:avLst/>
          </a:prstGeom>
          <a:noFill/>
          <a:ln>
            <a:noFill/>
          </a:ln>
          <a:effectLst/>
        </p:spPr>
        <p:txBody>
          <a:bodyPr lIns="62388" tIns="31193" rIns="62388" bIns="31193">
            <a:spAutoFit/>
          </a:bodyPr>
          <a:lstStyle>
            <a:lvl1pPr marL="273050" indent="-2730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517525" indent="-2730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762000" indent="-2730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003300" indent="-2730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1247775" indent="-274638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17049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1621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26193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0765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defRPr/>
            </a:pPr>
            <a:endParaRPr lang="en-US" altLang="en-US" sz="2500" u="sng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buFontTx/>
              <a:buAutoNum type="arabicPeriod"/>
              <a:defRPr/>
            </a:pPr>
            <a:r>
              <a:rPr lang="en-US" altLang="en-US" sz="2500" dirty="0">
                <a:solidFill>
                  <a:srgbClr val="FF0000"/>
                </a:solidFill>
                <a:latin typeface="+mj-lt"/>
                <a:cs typeface="+mn-cs"/>
              </a:rPr>
              <a:t>Arial 25 </a:t>
            </a:r>
            <a:r>
              <a:rPr lang="en-US" altLang="en-US" sz="2500" dirty="0" err="1">
                <a:solidFill>
                  <a:srgbClr val="FF0000"/>
                </a:solidFill>
                <a:latin typeface="+mj-lt"/>
                <a:cs typeface="+mn-cs"/>
              </a:rPr>
              <a:t>pt</a:t>
            </a:r>
            <a:r>
              <a:rPr lang="en-US" altLang="en-US" sz="2500" dirty="0">
                <a:latin typeface="+mj-lt"/>
                <a:cs typeface="+mn-cs"/>
              </a:rPr>
              <a:t> Xxxxxxxxxxxxxxxxxxxxxxxxxxxxxxxxxxxxxxxxxxxxxxxxxxxxxxxxxxxxxxxxxxxxxxxxxxxxxxxxxxxxxxxxxxx</a:t>
            </a:r>
          </a:p>
          <a:p>
            <a:pPr>
              <a:lnSpc>
                <a:spcPct val="95000"/>
              </a:lnSpc>
              <a:buFontTx/>
              <a:buAutoNum type="arabicPeriod"/>
              <a:defRPr/>
            </a:pPr>
            <a:r>
              <a:rPr lang="en-US" altLang="en-US" sz="2500" dirty="0">
                <a:latin typeface="+mj-lt"/>
                <a:cs typeface="+mn-cs"/>
              </a:rPr>
              <a:t>Xxxxxxxxxxxxxxxxxxxxxxxxxxxxxxxxxxxxxxxxxxxxxxxxxxxxxxxxxxxxxxxxxxxxxxxxxxxxxxxxxxxxxxxxxxxx</a:t>
            </a:r>
          </a:p>
          <a:p>
            <a:pPr>
              <a:lnSpc>
                <a:spcPct val="95000"/>
              </a:lnSpc>
              <a:buFont typeface="Symbol" pitchFamily="18" charset="2"/>
              <a:buAutoNum type="arabicPeriod"/>
              <a:defRPr/>
            </a:pPr>
            <a:r>
              <a:rPr lang="en-US" altLang="en-US" sz="2500" dirty="0">
                <a:latin typeface="+mj-lt"/>
                <a:cs typeface="+mn-cs"/>
              </a:rPr>
              <a:t>Xxxxxxxxxxxxxxxxxxxxxxxxxxxxxxxxxxxxxxxxxxxxxxxxxxxxxxxxxxxxxxxxxxxxxxxxxxxxxxxxxxxxxxxxxxxxxxxxxxxxxxxxxxxxxxxxxxxxxxx</a:t>
            </a:r>
          </a:p>
          <a:p>
            <a:pPr>
              <a:lnSpc>
                <a:spcPct val="95000"/>
              </a:lnSpc>
              <a:buFont typeface="Symbol" pitchFamily="18" charset="2"/>
              <a:buAutoNum type="arabicPeriod"/>
              <a:defRPr/>
            </a:pPr>
            <a:r>
              <a:rPr lang="en-US" altLang="en-US" sz="2500" dirty="0">
                <a:latin typeface="+mj-lt"/>
                <a:cs typeface="+mn-cs"/>
              </a:rPr>
              <a:t>Xxxxxxxxxxxxxxxxxxxxxxxxxxxxxxxxxxxxxxxxxxxxxxxxxxxxxxxxxxxxxxxxxxxxxxxxxxxxxxxxxxx</a:t>
            </a:r>
          </a:p>
          <a:p>
            <a:pPr>
              <a:lnSpc>
                <a:spcPct val="95000"/>
              </a:lnSpc>
              <a:buFont typeface="Symbol" pitchFamily="18" charset="2"/>
              <a:buAutoNum type="arabicPeriod"/>
              <a:defRPr/>
            </a:pPr>
            <a:endParaRPr lang="en-US" altLang="en-US" sz="2500" b="1" dirty="0">
              <a:latin typeface="+mj-lt"/>
              <a:cs typeface="+mn-cs"/>
            </a:endParaRPr>
          </a:p>
        </p:txBody>
      </p:sp>
      <p:sp>
        <p:nvSpPr>
          <p:cNvPr id="2061" name="Text Box 40">
            <a:extLst>
              <a:ext uri="{FF2B5EF4-FFF2-40B4-BE49-F238E27FC236}">
                <a16:creationId xmlns:a16="http://schemas.microsoft.com/office/drawing/2014/main" id="{C6FA4BC6-FC4C-7DE6-45B3-CFBC2C42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92413" y="36464875"/>
            <a:ext cx="11726862" cy="8299450"/>
          </a:xfrm>
          <a:prstGeom prst="rect">
            <a:avLst/>
          </a:prstGeom>
          <a:noFill/>
          <a:ln>
            <a:noFill/>
          </a:ln>
          <a:effectLst/>
        </p:spPr>
        <p:txBody>
          <a:bodyPr lIns="62388" tIns="31193" rIns="62388" bIns="31193">
            <a:spAutoFit/>
          </a:bodyPr>
          <a:lstStyle>
            <a:lvl1pPr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solidFill>
                  <a:srgbClr val="FF0000"/>
                </a:solidFill>
                <a:latin typeface="+mj-lt"/>
              </a:rPr>
              <a:t>Arial 28 </a:t>
            </a:r>
            <a:r>
              <a:rPr lang="en-US" altLang="en-US" sz="2800" dirty="0" err="1">
                <a:solidFill>
                  <a:srgbClr val="FF0000"/>
                </a:solidFill>
                <a:latin typeface="+mj-lt"/>
              </a:rPr>
              <a:t>pt</a:t>
            </a:r>
            <a:r>
              <a:rPr lang="en-US" altLang="en-US" sz="28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sr-Latn-RS" altLang="en-US" sz="2800" dirty="0">
                <a:latin typeface="+mj-lt"/>
                <a:cs typeface="+mn-cs"/>
              </a:rPr>
              <a:t>.</a:t>
            </a:r>
          </a:p>
          <a:p>
            <a:pPr>
              <a:lnSpc>
                <a:spcPct val="95000"/>
              </a:lnSpc>
              <a:defRPr/>
            </a:pPr>
            <a:endParaRPr lang="sr-Latn-R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62" name="Text Box 42">
            <a:extLst>
              <a:ext uri="{FF2B5EF4-FFF2-40B4-BE49-F238E27FC236}">
                <a16:creationId xmlns:a16="http://schemas.microsoft.com/office/drawing/2014/main" id="{4500253E-0355-89DC-E9D4-75B8C0633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0488" y="14941550"/>
            <a:ext cx="12101512" cy="1169988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7000" b="1" dirty="0">
                <a:cs typeface="+mn-cs"/>
              </a:rPr>
              <a:t>INTRODUCTION </a:t>
            </a:r>
            <a:r>
              <a:rPr lang="en-US" altLang="en-US" sz="5000" dirty="0">
                <a:solidFill>
                  <a:srgbClr val="FF0000"/>
                </a:solidFill>
                <a:cs typeface="+mn-cs"/>
              </a:rPr>
              <a:t>(arial bold 70 pt)</a:t>
            </a:r>
          </a:p>
        </p:txBody>
      </p:sp>
      <p:sp>
        <p:nvSpPr>
          <p:cNvPr id="2063" name="Text Box 43">
            <a:extLst>
              <a:ext uri="{FF2B5EF4-FFF2-40B4-BE49-F238E27FC236}">
                <a16:creationId xmlns:a16="http://schemas.microsoft.com/office/drawing/2014/main" id="{8F5E3F2E-1044-51DA-8C24-CE8A61B90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17813" y="15051088"/>
            <a:ext cx="11701462" cy="1189037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7000" b="1" dirty="0">
                <a:cs typeface="+mn-cs"/>
              </a:rPr>
              <a:t>RESULTS</a:t>
            </a:r>
            <a:r>
              <a:rPr lang="en-US" altLang="en-US" sz="7113" b="1" dirty="0">
                <a:cs typeface="+mn-cs"/>
              </a:rPr>
              <a:t> </a:t>
            </a:r>
            <a:r>
              <a:rPr lang="en-US" altLang="en-US" sz="4800" dirty="0">
                <a:solidFill>
                  <a:srgbClr val="FF0000"/>
                </a:solidFill>
              </a:rPr>
              <a:t>(arial bold 70 pt)</a:t>
            </a:r>
            <a:endParaRPr lang="en-US" altLang="en-US" sz="5689" b="1" dirty="0">
              <a:cs typeface="+mn-cs"/>
            </a:endParaRPr>
          </a:p>
        </p:txBody>
      </p:sp>
      <p:sp>
        <p:nvSpPr>
          <p:cNvPr id="27" name="AutoShape 26">
            <a:extLst>
              <a:ext uri="{FF2B5EF4-FFF2-40B4-BE49-F238E27FC236}">
                <a16:creationId xmlns:a16="http://schemas.microsoft.com/office/drawing/2014/main" id="{EFF785A1-EEDF-F955-5074-AF9D2229A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18538" y="26703338"/>
            <a:ext cx="6221412" cy="6213475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5376"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B2206DD-670F-A313-7ECB-3F18A7999575}"/>
              </a:ext>
            </a:extLst>
          </p:cNvPr>
          <p:cNvSpPr/>
          <p:nvPr/>
        </p:nvSpPr>
        <p:spPr bwMode="auto">
          <a:xfrm>
            <a:off x="15428913" y="26703338"/>
            <a:ext cx="5464175" cy="62134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17058" tIns="58528" rIns="117058" bIns="58528" anchor="ctr"/>
          <a:lstStyle/>
          <a:p>
            <a:pPr algn="ctr" defTabSz="4477112" eaLnBrk="1" hangingPunct="1">
              <a:defRPr/>
            </a:pPr>
            <a:r>
              <a:rPr lang="it-IT" sz="4608" dirty="0">
                <a:latin typeface="Arial" charset="0"/>
                <a:cs typeface="+mn-cs"/>
              </a:rPr>
              <a:t>Graphic or Photo</a:t>
            </a:r>
            <a:endParaRPr lang="en-US" sz="4608" dirty="0">
              <a:latin typeface="Arial" charset="0"/>
              <a:cs typeface="+mn-cs"/>
            </a:endParaRPr>
          </a:p>
        </p:txBody>
      </p:sp>
      <p:sp>
        <p:nvSpPr>
          <p:cNvPr id="35" name="Text Box 36">
            <a:extLst>
              <a:ext uri="{FF2B5EF4-FFF2-40B4-BE49-F238E27FC236}">
                <a16:creationId xmlns:a16="http://schemas.microsoft.com/office/drawing/2014/main" id="{D1C01FC1-D86C-4951-AA36-DDA189225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92413" y="16587788"/>
            <a:ext cx="12047537" cy="9067800"/>
          </a:xfrm>
          <a:prstGeom prst="rect">
            <a:avLst/>
          </a:prstGeom>
          <a:noFill/>
          <a:ln>
            <a:noFill/>
          </a:ln>
          <a:effectLst/>
        </p:spPr>
        <p:txBody>
          <a:bodyPr lIns="62388" tIns="31193" rIns="62388" bIns="31193">
            <a:spAutoFit/>
          </a:bodyPr>
          <a:lstStyle>
            <a:lvl1pPr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solidFill>
                  <a:srgbClr val="FF0000"/>
                </a:solidFill>
                <a:latin typeface="+mn-lt"/>
              </a:rPr>
              <a:t>Arial 28 </a:t>
            </a:r>
            <a:r>
              <a:rPr lang="en-US" altLang="en-US" sz="2800" dirty="0" err="1">
                <a:solidFill>
                  <a:srgbClr val="FF0000"/>
                </a:solidFill>
                <a:latin typeface="+mn-lt"/>
              </a:rPr>
              <a:t>pt</a:t>
            </a:r>
            <a:r>
              <a:rPr lang="en-US" altLang="en-US" sz="2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sz="2800" dirty="0">
                <a:latin typeface="+mn-lt"/>
                <a:cs typeface="+mn-cs"/>
              </a:rPr>
              <a:t>xxxxxxxxxxxxxxxxxxxxxxxxxxxxxxxxxxxxxxxxxxxxxxxxxxxxxxxxxxxxxxxx 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>
              <a:lnSpc>
                <a:spcPct val="95000"/>
              </a:lnSpc>
              <a:defRPr/>
            </a:pPr>
            <a:endParaRPr lang="en-US" altLang="en-US" sz="2800" dirty="0">
              <a:latin typeface="+mn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n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>
              <a:lnSpc>
                <a:spcPct val="95000"/>
              </a:lnSpc>
              <a:defRPr/>
            </a:pPr>
            <a:endParaRPr lang="en-US" altLang="en-US" sz="2800" b="1" dirty="0">
              <a:latin typeface="+mn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n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en-US" sz="2800" b="1" dirty="0">
              <a:latin typeface="+mn-lt"/>
              <a:cs typeface="+mn-cs"/>
            </a:endParaRPr>
          </a:p>
          <a:p>
            <a:pPr>
              <a:lnSpc>
                <a:spcPct val="95000"/>
              </a:lnSpc>
              <a:defRPr/>
            </a:pPr>
            <a:endParaRPr lang="en-US" altLang="en-US" sz="2800" b="1" dirty="0">
              <a:latin typeface="+mn-lt"/>
              <a:cs typeface="+mn-cs"/>
            </a:endParaRPr>
          </a:p>
        </p:txBody>
      </p:sp>
      <p:sp>
        <p:nvSpPr>
          <p:cNvPr id="2066" name="Rettangolo 1">
            <a:extLst>
              <a:ext uri="{FF2B5EF4-FFF2-40B4-BE49-F238E27FC236}">
                <a16:creationId xmlns:a16="http://schemas.microsoft.com/office/drawing/2014/main" id="{556F7175-C757-DE17-DD0D-63E8A2473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10745788"/>
            <a:ext cx="3905250" cy="25955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780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352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0924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496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9815"/>
              <a:t>logo</a:t>
            </a:r>
          </a:p>
        </p:txBody>
      </p:sp>
      <p:sp>
        <p:nvSpPr>
          <p:cNvPr id="26" name="Text Box 25">
            <a:extLst>
              <a:ext uri="{FF2B5EF4-FFF2-40B4-BE49-F238E27FC236}">
                <a16:creationId xmlns:a16="http://schemas.microsoft.com/office/drawing/2014/main" id="{45A326B1-2840-7DAB-2796-610B70E62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79013" y="28675013"/>
            <a:ext cx="6334125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lIns="57228" tIns="28615" rIns="57228" bIns="2861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96" b="1" i="1" dirty="0">
                <a:cs typeface="+mn-cs"/>
              </a:rPr>
              <a:t>Image #2</a:t>
            </a:r>
          </a:p>
        </p:txBody>
      </p:sp>
      <p:sp>
        <p:nvSpPr>
          <p:cNvPr id="30" name="Text Box 25">
            <a:extLst>
              <a:ext uri="{FF2B5EF4-FFF2-40B4-BE49-F238E27FC236}">
                <a16:creationId xmlns:a16="http://schemas.microsoft.com/office/drawing/2014/main" id="{AD598ED2-7D59-3DEC-D775-007F293D2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33625" y="28019375"/>
            <a:ext cx="6334125" cy="687388"/>
          </a:xfrm>
          <a:prstGeom prst="rect">
            <a:avLst/>
          </a:prstGeom>
          <a:noFill/>
          <a:ln>
            <a:noFill/>
          </a:ln>
          <a:effectLst/>
        </p:spPr>
        <p:txBody>
          <a:bodyPr lIns="57228" tIns="28615" rIns="57228" bIns="2861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96" b="1" i="1" dirty="0">
                <a:cs typeface="+mn-cs"/>
              </a:rPr>
              <a:t>Image #</a:t>
            </a:r>
            <a:r>
              <a:rPr lang="sr-Latn-RS" altLang="en-US" sz="4096" b="1" i="1" dirty="0">
                <a:cs typeface="+mn-cs"/>
              </a:rPr>
              <a:t>1</a:t>
            </a:r>
            <a:endParaRPr lang="en-US" altLang="en-US" sz="4096" b="1" i="1" dirty="0">
              <a:cs typeface="+mn-cs"/>
            </a:endParaRPr>
          </a:p>
        </p:txBody>
      </p:sp>
      <p:sp>
        <p:nvSpPr>
          <p:cNvPr id="25" name="Text Box 25">
            <a:extLst>
              <a:ext uri="{FF2B5EF4-FFF2-40B4-BE49-F238E27FC236}">
                <a16:creationId xmlns:a16="http://schemas.microsoft.com/office/drawing/2014/main" id="{68737ACA-A6C3-E923-FD9F-6E18DD118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7213" y="33432750"/>
            <a:ext cx="6334125" cy="300038"/>
          </a:xfrm>
          <a:prstGeom prst="rect">
            <a:avLst/>
          </a:prstGeom>
          <a:noFill/>
          <a:ln>
            <a:noFill/>
          </a:ln>
          <a:effectLst/>
        </p:spPr>
        <p:txBody>
          <a:bodyPr lIns="57228" tIns="28615" rIns="57228" bIns="2861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it-IT" altLang="en-US" sz="1500" dirty="0" err="1">
                <a:cs typeface="+mn-cs"/>
              </a:rPr>
              <a:t>Other</a:t>
            </a:r>
            <a:r>
              <a:rPr lang="it-IT" altLang="en-US" sz="1500" dirty="0">
                <a:cs typeface="+mn-cs"/>
              </a:rPr>
              <a:t> information </a:t>
            </a:r>
            <a:r>
              <a:rPr lang="it-IT" altLang="en-US" sz="1500" dirty="0" err="1">
                <a:cs typeface="+mn-cs"/>
              </a:rPr>
              <a:t>about</a:t>
            </a:r>
            <a:r>
              <a:rPr lang="it-IT" altLang="en-US" sz="1500" dirty="0">
                <a:cs typeface="+mn-cs"/>
              </a:rPr>
              <a:t> </a:t>
            </a:r>
            <a:r>
              <a:rPr lang="it-IT" altLang="en-US" sz="1500" dirty="0" err="1">
                <a:cs typeface="+mn-cs"/>
              </a:rPr>
              <a:t>pics</a:t>
            </a:r>
            <a:r>
              <a:rPr lang="it-IT" altLang="en-US" sz="1500" dirty="0">
                <a:solidFill>
                  <a:srgbClr val="FF0000"/>
                </a:solidFill>
                <a:cs typeface="+mn-cs"/>
              </a:rPr>
              <a:t>(</a:t>
            </a:r>
            <a:r>
              <a:rPr lang="it-IT" altLang="en-US" sz="1500" dirty="0" err="1">
                <a:solidFill>
                  <a:srgbClr val="FF0000"/>
                </a:solidFill>
                <a:cs typeface="+mn-cs"/>
              </a:rPr>
              <a:t>arial</a:t>
            </a:r>
            <a:r>
              <a:rPr lang="it-IT" altLang="en-US" sz="1500" dirty="0">
                <a:solidFill>
                  <a:srgbClr val="FF0000"/>
                </a:solidFill>
                <a:cs typeface="+mn-cs"/>
              </a:rPr>
              <a:t> 15 </a:t>
            </a:r>
            <a:r>
              <a:rPr lang="it-IT" altLang="en-US" sz="1500" dirty="0" err="1">
                <a:solidFill>
                  <a:srgbClr val="FF0000"/>
                </a:solidFill>
                <a:cs typeface="+mn-cs"/>
              </a:rPr>
              <a:t>pt</a:t>
            </a:r>
            <a:r>
              <a:rPr lang="it-IT" altLang="en-US" sz="1500" dirty="0">
                <a:solidFill>
                  <a:srgbClr val="FF0000"/>
                </a:solidFill>
                <a:cs typeface="+mn-cs"/>
              </a:rPr>
              <a:t>)</a:t>
            </a:r>
            <a:endParaRPr lang="en-US" altLang="en-US" sz="15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A94334B2-8EA1-1BBF-4FCA-6C1B2D090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29925" y="10745788"/>
            <a:ext cx="3905250" cy="25955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780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352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0924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496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9815"/>
              <a:t>logo</a:t>
            </a:r>
          </a:p>
        </p:txBody>
      </p:sp>
      <p:sp>
        <p:nvSpPr>
          <p:cNvPr id="5" name="AutoShape 13">
            <a:extLst>
              <a:ext uri="{FF2B5EF4-FFF2-40B4-BE49-F238E27FC236}">
                <a16:creationId xmlns:a16="http://schemas.microsoft.com/office/drawing/2014/main" id="{36ABF21E-1139-F744-A781-969F616DB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8369" y="5832187"/>
            <a:ext cx="4106862" cy="932839"/>
          </a:xfrm>
          <a:prstGeom prst="roundRect">
            <a:avLst>
              <a:gd name="adj" fmla="val 33792"/>
            </a:avLst>
          </a:prstGeom>
          <a:solidFill>
            <a:schemeClr val="bg1"/>
          </a:solidFill>
          <a:ln w="76200">
            <a:solidFill>
              <a:srgbClr val="FFC000"/>
            </a:solidFill>
            <a:round/>
            <a:headEnd/>
            <a:tailEnd/>
          </a:ln>
          <a:effectLst/>
        </p:spPr>
        <p:txBody>
          <a:bodyPr wrap="none" lIns="93259" tIns="46629" rIns="93259" bIns="46629" anchor="ctr"/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800" b="1" dirty="0">
                <a:cs typeface="+mn-cs"/>
              </a:rPr>
              <a:t>Pitch Code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A3EAC237-DF2E-0899-5682-FE7CDDBCB9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3871" y="466788"/>
            <a:ext cx="27877457" cy="40654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6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Personalizzato</PresentationFormat>
  <Paragraphs>48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Symbol</vt:lpstr>
      <vt:lpstr>Default Design</vt:lpstr>
      <vt:lpstr>Presentazione standard di PowerPoint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Ethan Shulda;www.postersession.com</dc:creator>
  <cp:keywords>www.postersession.com</cp:keywords>
  <dc:description>©MegaPrint Inc. 2009-2015</dc:description>
  <cp:lastModifiedBy>Francesco Megna</cp:lastModifiedBy>
  <cp:revision>59</cp:revision>
  <dcterms:created xsi:type="dcterms:W3CDTF">2008-12-04T00:20:37Z</dcterms:created>
  <dcterms:modified xsi:type="dcterms:W3CDTF">2024-09-03T13:27:41Z</dcterms:modified>
</cp:coreProperties>
</file>