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60"/>
  </p:normalViewPr>
  <p:slideViewPr>
    <p:cSldViewPr snapToGrid="0">
      <p:cViewPr varScale="1">
        <p:scale>
          <a:sx n="28" d="100"/>
          <a:sy n="28" d="100"/>
        </p:scale>
        <p:origin x="11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4814B-76A5-F902-84BC-5DC1631A7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B7D2CD-0A14-E0C6-310A-BE0191F57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751924-64E0-A9FA-5B0C-DDB48247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85AF-DDB4-4576-9291-898D1B934E0F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34F2B8-F81D-684D-4AFA-D54C8928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44B353-A43D-6486-6720-0DC7F9E6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138-B7BD-4F81-8C0F-610850B8B0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82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A88AE1-2452-D979-AE49-56877CBB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69812C-783F-8811-892A-4C38518C9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981855-83D6-F673-4117-4E5D298E6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85AF-DDB4-4576-9291-898D1B934E0F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2CAE49-4D86-45C4-90A3-6BA6109A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29B9D8-71AB-7EFC-4B0B-518F25A8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138-B7BD-4F81-8C0F-610850B8B0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93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B63E847-F72C-32F2-8888-99B802CB0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43F0E15-229B-3C53-65F9-EF376A11B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6411F4-6B8F-FD34-73B2-BD6A6B642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85AF-DDB4-4576-9291-898D1B934E0F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E967B0-6001-5E7F-1AE6-1FD203A05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EB952C-B572-FAD9-5E6A-C16D138E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138-B7BD-4F81-8C0F-610850B8B0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48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1A98F-2530-9444-2EA8-EE43EE87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F8E61F-4F6E-68EC-8CDD-7456C4C03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D0218D-B38C-5A58-0568-1ED6D053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85AF-DDB4-4576-9291-898D1B934E0F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BE3812-2B16-A110-B9D0-1B761F05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5580ED-657F-87E0-4041-EF6C0991F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138-B7BD-4F81-8C0F-610850B8B0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30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A6A40D-F4EB-DFEB-CCCD-276421549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8E123E-BD5B-9179-3D11-777319509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6DCCBF-99D8-6008-E0E2-E86CBC26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85AF-DDB4-4576-9291-898D1B934E0F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C15766-A81C-20C8-6062-A97982A3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79C3D4-0DE2-E2B6-A5F6-DAA33F48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138-B7BD-4F81-8C0F-610850B8B0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1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079FE6-92C2-5C32-B8CC-96FCBE56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3F33F-D83F-7C9A-EEC0-0716EB637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A2D716-3CE2-177B-CCF8-51C759443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E7C04F-3730-5F31-7749-36406658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85AF-DDB4-4576-9291-898D1B934E0F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6A8C8C-0829-BD01-1953-42610796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C3EDCD-C66D-6F7D-906C-F1C568D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138-B7BD-4F81-8C0F-610850B8B0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88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48764-D276-7C8E-CF8E-D365473A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9A60D1-A3FE-B987-9A33-9774C6979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6B8752-0CB4-AA6B-6E59-34DA1C39B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5788685-7EAD-D123-29ED-14C3F3F11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E8A6D3-5A46-74B7-E833-526AE65D5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2ADD082-C571-399F-4E79-6C351545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85AF-DDB4-4576-9291-898D1B934E0F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B72FBF-B123-5EB3-29A3-BB4A1388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A1703E-053D-8E65-04D9-BD9B6D3D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138-B7BD-4F81-8C0F-610850B8B0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19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C5724F-8B96-0FC9-4410-EFF21AD9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92DC4E4-4A1C-690F-7701-78A294B9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85AF-DDB4-4576-9291-898D1B934E0F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E94233-A698-35BF-E28C-905F841E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7589EEA-F0B1-3054-BC03-EF19A7FA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138-B7BD-4F81-8C0F-610850B8B0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58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F0020E8-628E-2B45-4592-6671D57D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85AF-DDB4-4576-9291-898D1B934E0F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55E883-1AC6-5759-C7DD-CE6D0A8D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3898A0-6211-7357-990B-2476CA6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138-B7BD-4F81-8C0F-610850B8B0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47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83A2A1-2F53-EB33-BCD1-948DFBD96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770919-AC9D-7A7D-1938-10732A5CA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99035A-FCD5-21E2-FEE2-2652E8C03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C40845-ED2F-CBBC-C1A9-BB0BFA5D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85AF-DDB4-4576-9291-898D1B934E0F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F24A73-EEDE-ED92-E49F-76C470F3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CCF6C1-3212-EB2C-33EA-75C8214C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138-B7BD-4F81-8C0F-610850B8B0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97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E73181-3A39-A307-1EC9-8F30331E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49B8546-7A95-340B-0AD3-722F02A78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17209E-6517-D047-23AA-F95E90997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5F0B56-DEB5-FADB-1A40-0F691D7C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85AF-DDB4-4576-9291-898D1B934E0F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A7764C-AFA6-E70A-82A9-BFD1CA05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3B79F5-1F13-710F-1AFF-44FC4B31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F138-B7BD-4F81-8C0F-610850B8B0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6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0439FE7-31C4-8A28-D69A-4AAC2368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8798D8-0552-915E-8884-0376244F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DC3A96-CBEE-0EA3-0131-B6C24209C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485AF-DDB4-4576-9291-898D1B934E0F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ACB324-1407-0375-CA4F-AB70B50C7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09374B-DFE7-91B6-91FA-E3A749670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BF138-B7BD-4F81-8C0F-610850B8B0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85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23CCAE9-DEA7-6CD8-802B-C18A87C3A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4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8F1A322-D60E-D27D-F58F-AB8274B9A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8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6FDDCCA-721B-EFD1-6BFC-791399F11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86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Amministrazione Servizitalia</dc:creator>
  <cp:lastModifiedBy>Amministrazione Servizitalia</cp:lastModifiedBy>
  <cp:revision>1</cp:revision>
  <dcterms:created xsi:type="dcterms:W3CDTF">2024-09-09T11:09:25Z</dcterms:created>
  <dcterms:modified xsi:type="dcterms:W3CDTF">2024-09-09T11:09:39Z</dcterms:modified>
</cp:coreProperties>
</file>