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51206400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26988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60425" indent="5397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90638" indent="809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720850" indent="1079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55" userDrawn="1">
          <p15:clr>
            <a:srgbClr val="A4A3A4"/>
          </p15:clr>
        </p15:guide>
        <p15:guide id="2" orient="horz" pos="31415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7F5"/>
    <a:srgbClr val="EB8A15"/>
    <a:srgbClr val="E85D18"/>
    <a:srgbClr val="3FADFF"/>
    <a:srgbClr val="2C78B6"/>
    <a:srgbClr val="1E517C"/>
    <a:srgbClr val="002164"/>
    <a:srgbClr val="003399"/>
    <a:srgbClr val="E5164A"/>
    <a:srgbClr val="B2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 showGuides="1">
      <p:cViewPr varScale="1">
        <p:scale>
          <a:sx n="10" d="100"/>
          <a:sy n="10" d="100"/>
        </p:scale>
        <p:origin x="970" y="144"/>
      </p:cViewPr>
      <p:guideLst>
        <p:guide orient="horz" pos="7555"/>
        <p:guide orient="horz" pos="31415"/>
        <p:guide orient="horz" pos="338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9735F46-4BC7-BB5B-9B8E-942AEB8B9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70BC3B-8D20-69F2-711C-91C1887067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CCE587-3DDB-4BAA-AAC4-2A0DB25D3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692150"/>
            <a:ext cx="19478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640B13C-7283-896F-F5BB-BAC6AFC9B2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E3BDEFC-22F5-5A79-553E-91329D97A0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619527C-40BD-5C18-DA72-74E2B2249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73192C-9B9B-42EA-82B7-53A77CCE820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04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90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208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51355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162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189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2167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0FEA4585-1CAC-6025-C382-17F888870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1CB04-A202-46CB-81AC-58106AD5566A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57C2BE1-1AE9-DC68-ECBC-8967648EE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2822C7-6628-3B59-AA5A-46A843B62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11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53" y="15908149"/>
            <a:ext cx="24481698" cy="109742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89" y="29016282"/>
            <a:ext cx="20163426" cy="13087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85296" indent="0" algn="ctr">
              <a:buNone/>
              <a:defRPr/>
            </a:lvl2pPr>
            <a:lvl3pPr marL="1170592" indent="0" algn="ctr">
              <a:buNone/>
              <a:defRPr/>
            </a:lvl3pPr>
            <a:lvl4pPr marL="1755889" indent="0" algn="ctr">
              <a:buNone/>
              <a:defRPr/>
            </a:lvl4pPr>
            <a:lvl5pPr marL="2341187" indent="0" algn="ctr">
              <a:buNone/>
              <a:defRPr/>
            </a:lvl5pPr>
            <a:lvl6pPr marL="2926483" indent="0" algn="ctr">
              <a:buNone/>
              <a:defRPr/>
            </a:lvl6pPr>
            <a:lvl7pPr marL="3511779" indent="0" algn="ctr">
              <a:buNone/>
              <a:defRPr/>
            </a:lvl7pPr>
            <a:lvl8pPr marL="4097075" indent="0" algn="ctr">
              <a:buNone/>
              <a:defRPr/>
            </a:lvl8pPr>
            <a:lvl9pPr marL="46823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8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5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744" y="2050333"/>
            <a:ext cx="6479223" cy="436915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3" y="2050333"/>
            <a:ext cx="19268928" cy="43691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60" y="32904691"/>
            <a:ext cx="24483513" cy="10170377"/>
          </a:xfrm>
          <a:prstGeom prst="rect">
            <a:avLst/>
          </a:prstGeom>
        </p:spPr>
        <p:txBody>
          <a:bodyPr anchor="t"/>
          <a:lstStyle>
            <a:lvl1pPr algn="l">
              <a:defRPr sz="51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60" y="21702374"/>
            <a:ext cx="24483513" cy="112023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0"/>
            </a:lvl1pPr>
            <a:lvl2pPr marL="585296" indent="0">
              <a:buNone/>
              <a:defRPr sz="2304"/>
            </a:lvl2pPr>
            <a:lvl3pPr marL="1170592" indent="0">
              <a:buNone/>
              <a:defRPr sz="2048"/>
            </a:lvl3pPr>
            <a:lvl4pPr marL="1755889" indent="0">
              <a:buNone/>
              <a:defRPr sz="1792"/>
            </a:lvl4pPr>
            <a:lvl5pPr marL="2341187" indent="0">
              <a:buNone/>
              <a:defRPr sz="1792"/>
            </a:lvl5pPr>
            <a:lvl6pPr marL="2926483" indent="0">
              <a:buNone/>
              <a:defRPr sz="1792"/>
            </a:lvl6pPr>
            <a:lvl7pPr marL="3511779" indent="0">
              <a:buNone/>
              <a:defRPr sz="1792"/>
            </a:lvl7pPr>
            <a:lvl8pPr marL="4097075" indent="0">
              <a:buNone/>
              <a:defRPr sz="1792"/>
            </a:lvl8pPr>
            <a:lvl9pPr marL="4682371" indent="0">
              <a:buNone/>
              <a:defRPr sz="17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36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636" y="11947484"/>
            <a:ext cx="12873168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7984" y="11947484"/>
            <a:ext cx="12874982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7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636" y="11461997"/>
            <a:ext cx="12726201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636" y="16240088"/>
            <a:ext cx="12726201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321" y="11461997"/>
            <a:ext cx="12731645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321" y="16240088"/>
            <a:ext cx="12731645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88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2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6" y="2039048"/>
            <a:ext cx="9476612" cy="8675529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84" y="2039046"/>
            <a:ext cx="16100985" cy="43702811"/>
          </a:xfrm>
          <a:prstGeom prst="rect">
            <a:avLst/>
          </a:prstGeom>
        </p:spPr>
        <p:txBody>
          <a:bodyPr/>
          <a:lstStyle>
            <a:lvl1pPr>
              <a:defRPr sz="4096"/>
            </a:lvl1pPr>
            <a:lvl2pPr>
              <a:defRPr sz="3584"/>
            </a:lvl2pPr>
            <a:lvl3pPr>
              <a:defRPr sz="3072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636" y="10714572"/>
            <a:ext cx="9476612" cy="35027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7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15" y="35844708"/>
            <a:ext cx="17282160" cy="4231636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415" y="4574864"/>
            <a:ext cx="17282160" cy="30723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96"/>
            </a:lvl1pPr>
            <a:lvl2pPr marL="585296" indent="0">
              <a:buNone/>
              <a:defRPr sz="3584"/>
            </a:lvl2pPr>
            <a:lvl3pPr marL="1170592" indent="0">
              <a:buNone/>
              <a:defRPr sz="3072"/>
            </a:lvl3pPr>
            <a:lvl4pPr marL="1755889" indent="0">
              <a:buNone/>
              <a:defRPr sz="2560"/>
            </a:lvl4pPr>
            <a:lvl5pPr marL="2341187" indent="0">
              <a:buNone/>
              <a:defRPr sz="2560"/>
            </a:lvl5pPr>
            <a:lvl6pPr marL="2926483" indent="0">
              <a:buNone/>
              <a:defRPr sz="2560"/>
            </a:lvl6pPr>
            <a:lvl7pPr marL="3511779" indent="0">
              <a:buNone/>
              <a:defRPr sz="2560"/>
            </a:lvl7pPr>
            <a:lvl8pPr marL="4097075" indent="0">
              <a:buNone/>
              <a:defRPr sz="2560"/>
            </a:lvl8pPr>
            <a:lvl9pPr marL="4682371" indent="0">
              <a:buNone/>
              <a:defRPr sz="256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415" y="40076341"/>
            <a:ext cx="17282160" cy="6008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3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2pPr>
      <a:lvl3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3pPr>
      <a:lvl4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4pPr>
      <a:lvl5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5pPr>
      <a:lvl6pPr marL="585296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6pPr>
      <a:lvl7pPr marL="1170592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7pPr>
      <a:lvl8pPr marL="1755889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8pPr>
      <a:lvl9pPr marL="2341187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9pPr>
    </p:titleStyle>
    <p:bodyStyle>
      <a:lvl1pPr marL="1676400" indent="-16764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635375" indent="-13970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</a:defRPr>
      </a:lvl2pPr>
      <a:lvl3pPr marL="5592763" indent="-11176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829550" indent="-11176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10069513" indent="-1117600" algn="l" defTabSz="4475163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65727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6pPr>
      <a:lvl7pPr marL="11242569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7pPr>
      <a:lvl8pPr marL="11827867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8pPr>
      <a:lvl9pPr marL="1241316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85296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170592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3pPr>
      <a:lvl4pPr marL="175588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4pPr>
      <a:lvl5pPr marL="2341187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5pPr>
      <a:lvl6pPr marL="2926483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6pPr>
      <a:lvl7pPr marL="351177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7pPr>
      <a:lvl8pPr marL="4097075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8pPr>
      <a:lvl9pPr marL="4682371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rgbClr val="FFFFFF"/>
            </a:gs>
            <a:gs pos="100000">
              <a:schemeClr val="bg1"/>
            </a:gs>
            <a:gs pos="81000">
              <a:srgbClr val="C1E7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>
            <a:extLst>
              <a:ext uri="{FF2B5EF4-FFF2-40B4-BE49-F238E27FC236}">
                <a16:creationId xmlns:a16="http://schemas.microsoft.com/office/drawing/2014/main" id="{3F69A413-D4BE-6E61-A8F7-1164EF87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9625" y="14312900"/>
            <a:ext cx="13041313" cy="363775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1" name="AutoShape 4">
            <a:extLst>
              <a:ext uri="{FF2B5EF4-FFF2-40B4-BE49-F238E27FC236}">
                <a16:creationId xmlns:a16="http://schemas.microsoft.com/office/drawing/2014/main" id="{940BAC95-78DC-37F6-A7BD-0FCCE8E0B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14273213"/>
            <a:ext cx="13042900" cy="363791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2" name="Text Box 9">
            <a:extLst>
              <a:ext uri="{FF2B5EF4-FFF2-40B4-BE49-F238E27FC236}">
                <a16:creationId xmlns:a16="http://schemas.microsoft.com/office/drawing/2014/main" id="{7DD3FAE7-5A6E-E6B0-DB5F-027E83584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605250"/>
            <a:ext cx="11653838" cy="87119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Arial 28 </a:t>
            </a:r>
            <a:r>
              <a:rPr lang="en-US" sz="28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cs typeface="+mn-cs"/>
            </a:endParaRP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id="{2CB42C09-F837-6302-11B1-7D8EE7F6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87463"/>
            <a:ext cx="11561763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METHODS </a:t>
            </a:r>
            <a:r>
              <a:rPr lang="en-US" altLang="en-US" sz="5000" dirty="0">
                <a:solidFill>
                  <a:srgbClr val="FF0000"/>
                </a:solidFill>
              </a:rPr>
              <a:t>(arial bold 70 pt)</a:t>
            </a:r>
            <a:endParaRPr lang="en-US" altLang="en-US" sz="5000" b="1" dirty="0">
              <a:cs typeface="+mn-cs"/>
            </a:endParaRPr>
          </a:p>
        </p:txBody>
      </p:sp>
      <p:sp>
        <p:nvSpPr>
          <p:cNvPr id="2054" name="Text Box 11">
            <a:extLst>
              <a:ext uri="{FF2B5EF4-FFF2-40B4-BE49-F238E27FC236}">
                <a16:creationId xmlns:a16="http://schemas.microsoft.com/office/drawing/2014/main" id="{9A3775FC-7213-E684-7E7C-AF4EF527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763" y="35369500"/>
            <a:ext cx="11811000" cy="1171575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CONCLUSIONS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55" name="AutoShape 13">
            <a:extLst>
              <a:ext uri="{FF2B5EF4-FFF2-40B4-BE49-F238E27FC236}">
                <a16:creationId xmlns:a16="http://schemas.microsoft.com/office/drawing/2014/main" id="{0CEE1CEB-AF6D-3E0F-3CC0-D874A7CC8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7202488"/>
            <a:ext cx="26968450" cy="6846887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solidFill>
                <a:schemeClr val="bg1"/>
              </a:solidFill>
              <a:cs typeface="+mn-cs"/>
            </a:endParaRPr>
          </a:p>
        </p:txBody>
      </p:sp>
      <p:sp>
        <p:nvSpPr>
          <p:cNvPr id="2056" name="Text Box 14">
            <a:extLst>
              <a:ext uri="{FF2B5EF4-FFF2-40B4-BE49-F238E27FC236}">
                <a16:creationId xmlns:a16="http://schemas.microsoft.com/office/drawing/2014/main" id="{53490960-58FD-B9FD-7B8D-E78FE5900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4363" y="7443788"/>
            <a:ext cx="30075188" cy="2940050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9500" b="1" dirty="0">
                <a:cs typeface="+mn-cs"/>
              </a:rPr>
              <a:t>Title</a:t>
            </a:r>
            <a:r>
              <a:rPr lang="en-US" altLang="en-US" sz="9500" dirty="0">
                <a:solidFill>
                  <a:srgbClr val="FF0000"/>
                </a:solidFill>
                <a:cs typeface="+mn-cs"/>
              </a:rPr>
              <a:t>(arial bold 95 pt)</a:t>
            </a:r>
          </a:p>
          <a:p>
            <a:pPr algn="ctr" eaLnBrk="1" hangingPunct="1">
              <a:defRPr/>
            </a:pPr>
            <a:r>
              <a:rPr lang="en-US" altLang="en-US" sz="5500" dirty="0">
                <a:cs typeface="+mn-cs"/>
              </a:rPr>
              <a:t>Authors and Co-Authors </a:t>
            </a:r>
            <a:r>
              <a:rPr lang="en-US" altLang="en-US" sz="5689" dirty="0">
                <a:solidFill>
                  <a:srgbClr val="FF0000"/>
                </a:solidFill>
                <a:cs typeface="+mn-cs"/>
              </a:rPr>
              <a:t>(arial bold 55 pt)</a:t>
            </a:r>
          </a:p>
          <a:p>
            <a:pPr algn="ctr" eaLnBrk="1" hangingPunct="1">
              <a:defRPr/>
            </a:pPr>
            <a:r>
              <a:rPr lang="en-US" altLang="en-US" sz="2800" i="1" dirty="0">
                <a:cs typeface="+mn-cs"/>
              </a:rPr>
              <a:t>University and other institutions </a:t>
            </a:r>
            <a:r>
              <a:rPr lang="en-US" altLang="en-US" sz="2800" dirty="0">
                <a:solidFill>
                  <a:srgbClr val="FF0000"/>
                </a:solidFill>
                <a:cs typeface="+mn-cs"/>
              </a:rPr>
              <a:t>(arial italic 28 pt)</a:t>
            </a:r>
          </a:p>
        </p:txBody>
      </p:sp>
      <p:sp>
        <p:nvSpPr>
          <p:cNvPr id="2058" name="Text Box 27">
            <a:extLst>
              <a:ext uri="{FF2B5EF4-FFF2-40B4-BE49-F238E27FC236}">
                <a16:creationId xmlns:a16="http://schemas.microsoft.com/office/drawing/2014/main" id="{6B1C649B-F4AB-D822-ABBD-603894590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9713" y="45861288"/>
            <a:ext cx="9994900" cy="7096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cs typeface="+mn-cs"/>
              </a:rPr>
              <a:t>Bibliography</a:t>
            </a:r>
            <a:r>
              <a:rPr lang="en-US" altLang="en-US" sz="4000" dirty="0">
                <a:cs typeface="+mn-cs"/>
              </a:rPr>
              <a:t> (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arial 40 </a:t>
            </a:r>
            <a:r>
              <a:rPr lang="en-US" altLang="en-US" sz="40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)</a:t>
            </a:r>
          </a:p>
        </p:txBody>
      </p:sp>
      <p:sp>
        <p:nvSpPr>
          <p:cNvPr id="2059" name="Text Box 36">
            <a:extLst>
              <a:ext uri="{FF2B5EF4-FFF2-40B4-BE49-F238E27FC236}">
                <a16:creationId xmlns:a16="http://schemas.microsoft.com/office/drawing/2014/main" id="{EAA1C91B-BB35-2E7C-5E5C-95FA63D18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30463"/>
            <a:ext cx="11696700" cy="20939125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 </a:t>
            </a:r>
            <a:r>
              <a:rPr lang="en-US" altLang="en-US" sz="2800" dirty="0" err="1">
                <a:latin typeface="+mj-lt"/>
                <a:cs typeface="+mn-cs"/>
              </a:rPr>
              <a:t>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</a:t>
            </a:r>
            <a:r>
              <a:rPr lang="en-US" altLang="en-US" sz="2800" dirty="0">
                <a:latin typeface="+mj-lt"/>
                <a:cs typeface="+mn-cs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</p:txBody>
      </p:sp>
      <p:sp>
        <p:nvSpPr>
          <p:cNvPr id="2060" name="Text Box 38">
            <a:extLst>
              <a:ext uri="{FF2B5EF4-FFF2-40B4-BE49-F238E27FC236}">
                <a16:creationId xmlns:a16="http://schemas.microsoft.com/office/drawing/2014/main" id="{7CBB3EF4-386B-0968-F460-B2AB784EF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5900" y="46429613"/>
            <a:ext cx="11726863" cy="40830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marL="27305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517525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7620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0033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1247775" indent="-274638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endParaRPr lang="en-US" altLang="en-US" sz="2500" u="sng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solidFill>
                  <a:srgbClr val="FF0000"/>
                </a:solidFill>
                <a:latin typeface="+mj-lt"/>
                <a:cs typeface="+mn-cs"/>
              </a:rPr>
              <a:t>Arial 25 </a:t>
            </a:r>
            <a:r>
              <a:rPr lang="en-US" altLang="en-US" sz="25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500" dirty="0">
                <a:latin typeface="+mj-lt"/>
                <a:cs typeface="+mn-cs"/>
              </a:rPr>
              <a:t> 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endParaRPr lang="en-US" altLang="en-US" sz="2500" b="1" dirty="0">
              <a:latin typeface="+mj-lt"/>
              <a:cs typeface="+mn-cs"/>
            </a:endParaRPr>
          </a:p>
        </p:txBody>
      </p:sp>
      <p:sp>
        <p:nvSpPr>
          <p:cNvPr id="2061" name="Text Box 40">
            <a:extLst>
              <a:ext uri="{FF2B5EF4-FFF2-40B4-BE49-F238E27FC236}">
                <a16:creationId xmlns:a16="http://schemas.microsoft.com/office/drawing/2014/main" id="{C6FA4BC6-FC4C-7DE6-45B3-CFBC2C42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36464875"/>
            <a:ext cx="11726862" cy="82994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sr-Latn-RS" altLang="en-US" sz="2800" dirty="0">
                <a:latin typeface="+mj-lt"/>
                <a:cs typeface="+mn-cs"/>
              </a:rPr>
              <a:t>.</a:t>
            </a: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2" name="Text Box 42">
            <a:extLst>
              <a:ext uri="{FF2B5EF4-FFF2-40B4-BE49-F238E27FC236}">
                <a16:creationId xmlns:a16="http://schemas.microsoft.com/office/drawing/2014/main" id="{4500253E-0355-89DC-E9D4-75B8C0633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488" y="14941550"/>
            <a:ext cx="12101512" cy="1169988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INTRODUCTION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63" name="Text Box 43">
            <a:extLst>
              <a:ext uri="{FF2B5EF4-FFF2-40B4-BE49-F238E27FC236}">
                <a16:creationId xmlns:a16="http://schemas.microsoft.com/office/drawing/2014/main" id="{8F5E3F2E-1044-51DA-8C24-CE8A61B90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813" y="15051088"/>
            <a:ext cx="11701462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RESULTS</a:t>
            </a:r>
            <a:r>
              <a:rPr lang="en-US" altLang="en-US" sz="7113" b="1" dirty="0">
                <a:cs typeface="+mn-cs"/>
              </a:rPr>
              <a:t> </a:t>
            </a:r>
            <a:r>
              <a:rPr lang="en-US" altLang="en-US" sz="4800" dirty="0">
                <a:solidFill>
                  <a:srgbClr val="FF0000"/>
                </a:solidFill>
              </a:rPr>
              <a:t>(arial bold 70 pt)</a:t>
            </a:r>
            <a:endParaRPr lang="en-US" altLang="en-US" sz="5689" b="1" dirty="0">
              <a:cs typeface="+mn-cs"/>
            </a:endParaRPr>
          </a:p>
        </p:txBody>
      </p:sp>
      <p:sp>
        <p:nvSpPr>
          <p:cNvPr id="27" name="AutoShape 26">
            <a:extLst>
              <a:ext uri="{FF2B5EF4-FFF2-40B4-BE49-F238E27FC236}">
                <a16:creationId xmlns:a16="http://schemas.microsoft.com/office/drawing/2014/main" id="{EFF785A1-EEDF-F955-5074-AF9D2229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8538" y="26703338"/>
            <a:ext cx="6221412" cy="6213475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5376"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2206DD-670F-A313-7ECB-3F18A7999575}"/>
              </a:ext>
            </a:extLst>
          </p:cNvPr>
          <p:cNvSpPr/>
          <p:nvPr/>
        </p:nvSpPr>
        <p:spPr bwMode="auto">
          <a:xfrm>
            <a:off x="15428913" y="26703338"/>
            <a:ext cx="5464175" cy="62134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17058" tIns="58528" rIns="117058" bIns="58528" anchor="ctr"/>
          <a:lstStyle/>
          <a:p>
            <a:pPr algn="ctr" defTabSz="4477112" eaLnBrk="1" hangingPunct="1">
              <a:defRPr/>
            </a:pPr>
            <a:r>
              <a:rPr lang="it-IT" sz="4608" dirty="0">
                <a:latin typeface="Arial" charset="0"/>
                <a:cs typeface="+mn-cs"/>
              </a:rPr>
              <a:t>Graphic or Photo</a:t>
            </a:r>
            <a:endParaRPr lang="en-US" sz="4608" dirty="0">
              <a:latin typeface="Arial" charset="0"/>
              <a:cs typeface="+mn-cs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D1C01FC1-D86C-4951-AA36-DDA18922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16587788"/>
            <a:ext cx="12047537" cy="906780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n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</p:txBody>
      </p:sp>
      <p:sp>
        <p:nvSpPr>
          <p:cNvPr id="2066" name="Rettangolo 1">
            <a:extLst>
              <a:ext uri="{FF2B5EF4-FFF2-40B4-BE49-F238E27FC236}">
                <a16:creationId xmlns:a16="http://schemas.microsoft.com/office/drawing/2014/main" id="{556F7175-C757-DE17-DD0D-63E8A2473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45A326B1-2840-7DAB-2796-610B70E6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013" y="28675013"/>
            <a:ext cx="6334125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#2</a:t>
            </a: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AD598ED2-7D59-3DEC-D775-007F293D2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25" y="28019375"/>
            <a:ext cx="6334125" cy="68738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</a:t>
            </a:r>
            <a:r>
              <a:rPr lang="sr-Latn-RS" altLang="en-US" sz="4096" b="1" i="1" dirty="0">
                <a:cs typeface="+mn-cs"/>
              </a:rPr>
              <a:t>1</a:t>
            </a:r>
            <a:endParaRPr lang="en-US" altLang="en-US" sz="4096" b="1" i="1" dirty="0">
              <a:cs typeface="+mn-cs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68737ACA-A6C3-E923-FD9F-6E18DD11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7213" y="33432750"/>
            <a:ext cx="63341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en-US" sz="1500" dirty="0" err="1">
                <a:cs typeface="+mn-cs"/>
              </a:rPr>
              <a:t>Other</a:t>
            </a:r>
            <a:r>
              <a:rPr lang="it-IT" altLang="en-US" sz="1500" dirty="0">
                <a:cs typeface="+mn-cs"/>
              </a:rPr>
              <a:t> information </a:t>
            </a:r>
            <a:r>
              <a:rPr lang="it-IT" altLang="en-US" sz="1500" dirty="0" err="1">
                <a:cs typeface="+mn-cs"/>
              </a:rPr>
              <a:t>about</a:t>
            </a:r>
            <a:r>
              <a:rPr lang="it-IT" altLang="en-US" sz="1500" dirty="0">
                <a:cs typeface="+mn-cs"/>
              </a:rPr>
              <a:t> </a:t>
            </a:r>
            <a:r>
              <a:rPr lang="it-IT" altLang="en-US" sz="1500" dirty="0" err="1">
                <a:cs typeface="+mn-cs"/>
              </a:rPr>
              <a:t>pics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(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arial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 15 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)</a:t>
            </a:r>
            <a:endParaRPr lang="en-US" altLang="en-US" sz="15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94334B2-8EA1-1BBF-4FCA-6C1B2D09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99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6ABF21E-1139-F744-A781-969F616D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369" y="5832187"/>
            <a:ext cx="4106862" cy="932839"/>
          </a:xfrm>
          <a:prstGeom prst="roundRect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dirty="0">
                <a:cs typeface="+mn-cs"/>
              </a:rPr>
              <a:t>Poster Code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55C2206-009C-CCAF-2D18-B1D1FA6F6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" y="858359"/>
            <a:ext cx="27883104" cy="40721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Personalizzato</PresentationFormat>
  <Paragraphs>48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Symbol</vt:lpstr>
      <vt:lpstr>Default Design</vt:lpstr>
      <vt:lpstr>Presentazione standard di PowerPoint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Shulda;www.postersession.com</dc:creator>
  <cp:keywords>www.postersession.com</cp:keywords>
  <dc:description>©MegaPrint Inc. 2009-2015</dc:description>
  <cp:lastModifiedBy>Amministrazione Servizitalia</cp:lastModifiedBy>
  <cp:revision>58</cp:revision>
  <dcterms:created xsi:type="dcterms:W3CDTF">2008-12-04T00:20:37Z</dcterms:created>
  <dcterms:modified xsi:type="dcterms:W3CDTF">2024-09-09T11:07:11Z</dcterms:modified>
</cp:coreProperties>
</file>